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709" r:id="rId5"/>
  </p:sldMasterIdLst>
  <p:notesMasterIdLst>
    <p:notesMasterId r:id="rId11"/>
  </p:notesMasterIdLst>
  <p:sldIdLst>
    <p:sldId id="256" r:id="rId6"/>
    <p:sldId id="379" r:id="rId7"/>
    <p:sldId id="310" r:id="rId8"/>
    <p:sldId id="381" r:id="rId9"/>
    <p:sldId id="384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CC-SE and MSB" id="{7E760907-7021-C94E-BAF4-89FF9A2F2ECC}">
          <p14:sldIdLst>
            <p14:sldId id="256"/>
            <p14:sldId id="379"/>
            <p14:sldId id="310"/>
            <p14:sldId id="381"/>
            <p14:sldId id="3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97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5E5"/>
    <a:srgbClr val="7F7F7F"/>
    <a:srgbClr val="999999"/>
    <a:srgbClr val="2E52C1"/>
    <a:srgbClr val="003399"/>
    <a:srgbClr val="069EFF"/>
    <a:srgbClr val="FAFFFF"/>
    <a:srgbClr val="F5FFFF"/>
    <a:srgbClr val="FFFFFF"/>
    <a:srgbClr val="BFC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7320" autoAdjust="0"/>
    <p:restoredTop sz="96327"/>
  </p:normalViewPr>
  <p:slideViewPr>
    <p:cSldViewPr showGuides="1">
      <p:cViewPr>
        <p:scale>
          <a:sx n="75" d="100"/>
          <a:sy n="75" d="100"/>
        </p:scale>
        <p:origin x="1329" y="-387"/>
      </p:cViewPr>
      <p:guideLst>
        <p:guide orient="horz" pos="3974"/>
        <p:guide pos="3840"/>
      </p:guideLst>
    </p:cSldViewPr>
  </p:slideViewPr>
  <p:outlineViewPr>
    <p:cViewPr>
      <p:scale>
        <a:sx n="33" d="100"/>
        <a:sy n="33" d="100"/>
      </p:scale>
      <p:origin x="0" y="-4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EA2AC-8AED-9C4E-B97A-30E3E770DF57}" type="datetimeFigureOut">
              <a:rPr lang="sv-SE" smtClean="0"/>
              <a:t>2024-09-17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179A8-8F03-2040-9368-D8F50C931BC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0140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Byt bakgrundsbild, engelsk </a:t>
            </a:r>
            <a:r>
              <a:rPr lang="sv-SE"/>
              <a:t>och svensk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179A8-8F03-2040-9368-D8F50C931BC3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73929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6.png"/><Relationship Id="rId3" Type="http://schemas.openxmlformats.org/officeDocument/2006/relationships/tags" Target="../tags/tag6.xml"/><Relationship Id="rId7" Type="http://schemas.microsoft.com/office/2007/relationships/hdphoto" Target="../media/hdphoto2.wdp"/><Relationship Id="rId12" Type="http://schemas.microsoft.com/office/2007/relationships/hdphoto" Target="../media/hdphoto1.wdp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11" Type="http://schemas.openxmlformats.org/officeDocument/2006/relationships/image" Target="../media/image5.png"/><Relationship Id="rId5" Type="http://schemas.openxmlformats.org/officeDocument/2006/relationships/slideMaster" Target="../slideMasters/slideMaster1.xml"/><Relationship Id="rId10" Type="http://schemas.openxmlformats.org/officeDocument/2006/relationships/image" Target="../media/image4.png"/><Relationship Id="rId4" Type="http://schemas.openxmlformats.org/officeDocument/2006/relationships/tags" Target="../tags/tag7.xml"/><Relationship Id="rId9" Type="http://schemas.openxmlformats.org/officeDocument/2006/relationships/image" Target="../media/image3.png"/><Relationship Id="rId14" Type="http://schemas.openxmlformats.org/officeDocument/2006/relationships/image" Target="../media/image7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12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13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14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15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16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9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17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18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7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4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7.svg"/><Relationship Id="rId3" Type="http://schemas.openxmlformats.org/officeDocument/2006/relationships/tags" Target="../tags/tag10.xml"/><Relationship Id="rId7" Type="http://schemas.openxmlformats.org/officeDocument/2006/relationships/image" Target="../media/image2.png"/><Relationship Id="rId12" Type="http://schemas.openxmlformats.org/officeDocument/2006/relationships/image" Target="../media/image6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9.jpeg"/><Relationship Id="rId11" Type="http://schemas.microsoft.com/office/2007/relationships/hdphoto" Target="../media/hdphoto1.wdp"/><Relationship Id="rId5" Type="http://schemas.openxmlformats.org/officeDocument/2006/relationships/slideMaster" Target="../slideMasters/slideMaster1.xml"/><Relationship Id="rId10" Type="http://schemas.openxmlformats.org/officeDocument/2006/relationships/image" Target="../media/image5.png"/><Relationship Id="rId4" Type="http://schemas.openxmlformats.org/officeDocument/2006/relationships/tags" Target="../tags/tag11.xml"/><Relationship Id="rId9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4" Type="http://schemas.openxmlformats.org/officeDocument/2006/relationships/image" Target="../media/image20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4" Type="http://schemas.openxmlformats.org/officeDocument/2006/relationships/image" Target="../media/image21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4" Type="http://schemas.openxmlformats.org/officeDocument/2006/relationships/image" Target="../media/image22.jpe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4" Type="http://schemas.openxmlformats.org/officeDocument/2006/relationships/image" Target="../media/image23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4" Type="http://schemas.openxmlformats.org/officeDocument/2006/relationships/image" Target="../media/image24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4" Type="http://schemas.openxmlformats.org/officeDocument/2006/relationships/image" Target="../media/image25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4" Type="http://schemas.openxmlformats.org/officeDocument/2006/relationships/image" Target="../media/image26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3.xml"/><Relationship Id="rId4" Type="http://schemas.microsoft.com/office/2007/relationships/hdphoto" Target="../media/hdphoto3.wdp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7.svg"/><Relationship Id="rId3" Type="http://schemas.openxmlformats.org/officeDocument/2006/relationships/tags" Target="../tags/tag14.xml"/><Relationship Id="rId7" Type="http://schemas.openxmlformats.org/officeDocument/2006/relationships/image" Target="../media/image2.png"/><Relationship Id="rId12" Type="http://schemas.openxmlformats.org/officeDocument/2006/relationships/image" Target="../media/image6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11" Type="http://schemas.microsoft.com/office/2007/relationships/hdphoto" Target="../media/hdphoto1.wdp"/><Relationship Id="rId5" Type="http://schemas.openxmlformats.org/officeDocument/2006/relationships/tags" Target="../tags/tag16.xml"/><Relationship Id="rId10" Type="http://schemas.openxmlformats.org/officeDocument/2006/relationships/image" Target="../media/image5.png"/><Relationship Id="rId4" Type="http://schemas.openxmlformats.org/officeDocument/2006/relationships/tags" Target="../tags/tag15.xml"/><Relationship Id="rId9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4" Type="http://schemas.openxmlformats.org/officeDocument/2006/relationships/image" Target="../media/image9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13" Type="http://schemas.microsoft.com/office/2007/relationships/hdphoto" Target="../media/hdphoto4.wdp"/><Relationship Id="rId3" Type="http://schemas.openxmlformats.org/officeDocument/2006/relationships/tags" Target="../tags/tag101.xml"/><Relationship Id="rId7" Type="http://schemas.microsoft.com/office/2007/relationships/hdphoto" Target="../media/hdphoto2.wdp"/><Relationship Id="rId12" Type="http://schemas.openxmlformats.org/officeDocument/2006/relationships/image" Target="../media/image5.png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image" Target="../media/image8.png"/><Relationship Id="rId11" Type="http://schemas.openxmlformats.org/officeDocument/2006/relationships/image" Target="../media/image3.png"/><Relationship Id="rId5" Type="http://schemas.openxmlformats.org/officeDocument/2006/relationships/slideMaster" Target="../slideMasters/slideMaster2.xml"/><Relationship Id="rId15" Type="http://schemas.openxmlformats.org/officeDocument/2006/relationships/image" Target="../media/image7.svg"/><Relationship Id="rId10" Type="http://schemas.openxmlformats.org/officeDocument/2006/relationships/image" Target="../media/image2.png"/><Relationship Id="rId4" Type="http://schemas.openxmlformats.org/officeDocument/2006/relationships/tags" Target="../tags/tag102.xml"/><Relationship Id="rId9" Type="http://schemas.openxmlformats.org/officeDocument/2006/relationships/image" Target="../media/image29.png"/><Relationship Id="rId1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6.png"/><Relationship Id="rId3" Type="http://schemas.openxmlformats.org/officeDocument/2006/relationships/tags" Target="../tags/tag105.xml"/><Relationship Id="rId7" Type="http://schemas.openxmlformats.org/officeDocument/2006/relationships/image" Target="../media/image28.emf"/><Relationship Id="rId12" Type="http://schemas.microsoft.com/office/2007/relationships/hdphoto" Target="../media/hdphoto4.wdp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image" Target="../media/image9.jpeg"/><Relationship Id="rId11" Type="http://schemas.openxmlformats.org/officeDocument/2006/relationships/image" Target="../media/image5.png"/><Relationship Id="rId5" Type="http://schemas.openxmlformats.org/officeDocument/2006/relationships/slideMaster" Target="../slideMasters/slideMaster2.xml"/><Relationship Id="rId10" Type="http://schemas.openxmlformats.org/officeDocument/2006/relationships/image" Target="../media/image3.png"/><Relationship Id="rId4" Type="http://schemas.openxmlformats.org/officeDocument/2006/relationships/tags" Target="../tags/tag106.xml"/><Relationship Id="rId9" Type="http://schemas.openxmlformats.org/officeDocument/2006/relationships/image" Target="../media/image2.png"/><Relationship Id="rId14" Type="http://schemas.openxmlformats.org/officeDocument/2006/relationships/image" Target="../media/image7.svg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6.png"/><Relationship Id="rId3" Type="http://schemas.openxmlformats.org/officeDocument/2006/relationships/tags" Target="../tags/tag109.xml"/><Relationship Id="rId7" Type="http://schemas.openxmlformats.org/officeDocument/2006/relationships/image" Target="../media/image28.emf"/><Relationship Id="rId12" Type="http://schemas.microsoft.com/office/2007/relationships/hdphoto" Target="../media/hdphoto4.wdp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slideMaster" Target="../slideMasters/slideMaster2.xml"/><Relationship Id="rId11" Type="http://schemas.openxmlformats.org/officeDocument/2006/relationships/image" Target="../media/image5.png"/><Relationship Id="rId5" Type="http://schemas.openxmlformats.org/officeDocument/2006/relationships/tags" Target="../tags/tag111.xml"/><Relationship Id="rId10" Type="http://schemas.openxmlformats.org/officeDocument/2006/relationships/image" Target="../media/image3.png"/><Relationship Id="rId4" Type="http://schemas.openxmlformats.org/officeDocument/2006/relationships/tags" Target="../tags/tag110.xml"/><Relationship Id="rId9" Type="http://schemas.openxmlformats.org/officeDocument/2006/relationships/image" Target="../media/image2.png"/><Relationship Id="rId14" Type="http://schemas.openxmlformats.org/officeDocument/2006/relationships/image" Target="../media/image7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4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4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2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4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4" Type="http://schemas.openxmlformats.org/officeDocument/2006/relationships/image" Target="../media/image10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4" Type="http://schemas.openxmlformats.org/officeDocument/2006/relationships/image" Target="../media/image11.jpe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4" Type="http://schemas.openxmlformats.org/officeDocument/2006/relationships/image" Target="../media/image12.jpe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4" Type="http://schemas.openxmlformats.org/officeDocument/2006/relationships/image" Target="../media/image13.jpe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4" Type="http://schemas.openxmlformats.org/officeDocument/2006/relationships/image" Target="../media/image14.jpe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4" Type="http://schemas.openxmlformats.org/officeDocument/2006/relationships/image" Target="../media/image15.jpe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4" Type="http://schemas.openxmlformats.org/officeDocument/2006/relationships/image" Target="../media/image16.jpe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4" Type="http://schemas.openxmlformats.org/officeDocument/2006/relationships/image" Target="../media/image17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4" Type="http://schemas.openxmlformats.org/officeDocument/2006/relationships/image" Target="../media/image18.jpe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4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4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4" Type="http://schemas.openxmlformats.org/officeDocument/2006/relationships/image" Target="../media/image19.jpe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4" Type="http://schemas.openxmlformats.org/officeDocument/2006/relationships/image" Target="../media/image20.jpe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4" Type="http://schemas.openxmlformats.org/officeDocument/2006/relationships/image" Target="../media/image21.jpe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4" Type="http://schemas.openxmlformats.org/officeDocument/2006/relationships/image" Target="../media/image22.jpe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4" Type="http://schemas.openxmlformats.org/officeDocument/2006/relationships/image" Target="../media/image23.jpe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4" Type="http://schemas.openxmlformats.org/officeDocument/2006/relationships/image" Target="../media/image24.jpe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4" Type="http://schemas.openxmlformats.org/officeDocument/2006/relationships/image" Target="../media/image25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6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4" Type="http://schemas.openxmlformats.org/officeDocument/2006/relationships/image" Target="../media/image26.jpe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66.xml"/><Relationship Id="rId1" Type="http://schemas.openxmlformats.org/officeDocument/2006/relationships/tags" Target="../tags/tag16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7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8.xml"/><Relationship Id="rId4" Type="http://schemas.microsoft.com/office/2007/relationships/hdphoto" Target="../media/hdphoto2.wdp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10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1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slide (primary)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FAC8EFA5-508A-6DF2-F6FC-404D35C10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900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145617"/>
          </a:xfrm>
          <a:prstGeom prst="rect">
            <a:avLst/>
          </a:prstGeom>
          <a:noFill/>
          <a:effectLst/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702394" y="1602759"/>
            <a:ext cx="10469190" cy="1139725"/>
          </a:xfrm>
          <a:effectLst/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99A9531-F5BA-4E5C-BE21-C657CBE8E529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702394" y="2951363"/>
            <a:ext cx="8582400" cy="585939"/>
          </a:xfrm>
          <a:effectLst/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6652D206-1067-47B6-8FFE-1C2342F8F1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910F1B88-F00F-B06E-9F8D-806FED2B7BDC}"/>
              </a:ext>
            </a:extLst>
          </p:cNvPr>
          <p:cNvSpPr>
            <a:spLocks noGrp="1"/>
          </p:cNvSpPr>
          <p:nvPr>
            <p:ph type="body" idx="10"/>
            <p:custDataLst>
              <p:tags r:id="rId4"/>
            </p:custDataLst>
          </p:nvPr>
        </p:nvSpPr>
        <p:spPr>
          <a:xfrm>
            <a:off x="702394" y="955238"/>
            <a:ext cx="8582400" cy="633743"/>
          </a:xfrm>
          <a:effectLst/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id="{5F940E65-24C6-63D9-2713-182EBD8A8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28000" y="6288182"/>
            <a:ext cx="4814645" cy="418374"/>
            <a:chOff x="7128000" y="6288182"/>
            <a:chExt cx="4814645" cy="418374"/>
          </a:xfrm>
        </p:grpSpPr>
        <p:grpSp>
          <p:nvGrpSpPr>
            <p:cNvPr id="19" name="Grupp 18">
              <a:extLst>
                <a:ext uri="{FF2B5EF4-FFF2-40B4-BE49-F238E27FC236}">
                  <a16:creationId xmlns:a16="http://schemas.microsoft.com/office/drawing/2014/main" id="{48951FAA-58D6-44A9-2A9F-FA1472919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7128000" y="6288182"/>
              <a:ext cx="3714953" cy="418374"/>
              <a:chOff x="7128000" y="6288182"/>
              <a:chExt cx="3714953" cy="418374"/>
            </a:xfrm>
          </p:grpSpPr>
          <p:pic>
            <p:nvPicPr>
              <p:cNvPr id="24" name="Bildobjekt 23">
                <a:extLst>
                  <a:ext uri="{FF2B5EF4-FFF2-40B4-BE49-F238E27FC236}">
                    <a16:creationId xmlns:a16="http://schemas.microsoft.com/office/drawing/2014/main" id="{3349CA3A-0ED3-8A64-805D-77DE07E73C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193738" y="6288182"/>
                <a:ext cx="856991" cy="418374"/>
              </a:xfrm>
              <a:prstGeom prst="rect">
                <a:avLst/>
              </a:prstGeom>
            </p:spPr>
          </p:pic>
          <p:cxnSp>
            <p:nvCxnSpPr>
              <p:cNvPr id="25" name="Rak 24">
                <a:extLst>
                  <a:ext uri="{FF2B5EF4-FFF2-40B4-BE49-F238E27FC236}">
                    <a16:creationId xmlns:a16="http://schemas.microsoft.com/office/drawing/2014/main" id="{F8278CAA-3BD9-5689-E7F3-9B34CCC0C0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9279537" y="6317369"/>
                <a:ext cx="0" cy="360000"/>
              </a:xfrm>
              <a:prstGeom prst="line">
                <a:avLst/>
              </a:prstGeom>
              <a:ln w="158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6" name="Bildobjekt 25">
                <a:extLst>
                  <a:ext uri="{FF2B5EF4-FFF2-40B4-BE49-F238E27FC236}">
                    <a16:creationId xmlns:a16="http://schemas.microsoft.com/office/drawing/2014/main" id="{E0B4F7A5-FB33-C639-D0A8-4D087D4271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462753" y="6343703"/>
                <a:ext cx="1380200" cy="307332"/>
              </a:xfrm>
              <a:prstGeom prst="rect">
                <a:avLst/>
              </a:prstGeom>
            </p:spPr>
          </p:pic>
          <p:pic>
            <p:nvPicPr>
              <p:cNvPr id="27" name="Bildobjekt 26">
                <a:extLst>
                  <a:ext uri="{FF2B5EF4-FFF2-40B4-BE49-F238E27FC236}">
                    <a16:creationId xmlns:a16="http://schemas.microsoft.com/office/drawing/2014/main" id="{C72D5DFE-B742-78D2-D22A-5A7333214D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28000" y="6356350"/>
                <a:ext cx="904904" cy="309271"/>
              </a:xfrm>
              <a:prstGeom prst="rect">
                <a:avLst/>
              </a:prstGeom>
            </p:spPr>
          </p:pic>
        </p:grpSp>
        <p:grpSp>
          <p:nvGrpSpPr>
            <p:cNvPr id="20" name="Grupp 19">
              <a:extLst>
                <a:ext uri="{FF2B5EF4-FFF2-40B4-BE49-F238E27FC236}">
                  <a16:creationId xmlns:a16="http://schemas.microsoft.com/office/drawing/2014/main" id="{9087507C-E742-8A2D-4FBF-B5E64648A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10966129" y="6351745"/>
              <a:ext cx="976516" cy="299290"/>
              <a:chOff x="10944001" y="6332400"/>
              <a:chExt cx="984647" cy="301782"/>
            </a:xfrm>
          </p:grpSpPr>
          <p:pic>
            <p:nvPicPr>
              <p:cNvPr id="21" name="Bild 135">
                <a:extLst>
                  <a:ext uri="{FF2B5EF4-FFF2-40B4-BE49-F238E27FC236}">
                    <a16:creationId xmlns:a16="http://schemas.microsoft.com/office/drawing/2014/main" id="{7AE19BE3-867B-395B-8FA6-7AD71137B6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harpenSoften amount="100000"/>
                        </a14:imgEffect>
                        <a14:imgEffect>
                          <a14:brightnessContrast brigh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141" t="39982" r="-6382" b="12299"/>
              <a:stretch/>
            </p:blipFill>
            <p:spPr>
              <a:xfrm>
                <a:off x="11274425" y="6453340"/>
                <a:ext cx="654223" cy="144011"/>
              </a:xfrm>
              <a:prstGeom prst="rect">
                <a:avLst/>
              </a:prstGeom>
            </p:spPr>
          </p:pic>
          <p:pic>
            <p:nvPicPr>
              <p:cNvPr id="22" name="Bild 21">
                <a:extLst>
                  <a:ext uri="{FF2B5EF4-FFF2-40B4-BE49-F238E27FC236}">
                    <a16:creationId xmlns:a16="http://schemas.microsoft.com/office/drawing/2014/main" id="{4A9F80E1-79F5-78EE-F5D1-A810DA928A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 r="63700"/>
              <a:stretch/>
            </p:blipFill>
            <p:spPr>
              <a:xfrm>
                <a:off x="10944001" y="6332400"/>
                <a:ext cx="336576" cy="301782"/>
              </a:xfrm>
              <a:prstGeom prst="rect">
                <a:avLst/>
              </a:prstGeom>
            </p:spPr>
          </p:pic>
          <p:pic>
            <p:nvPicPr>
              <p:cNvPr id="23" name="Bild 22">
                <a:extLst>
                  <a:ext uri="{FF2B5EF4-FFF2-40B4-BE49-F238E27FC236}">
                    <a16:creationId xmlns:a16="http://schemas.microsoft.com/office/drawing/2014/main" id="{8B5DC105-9493-9579-F166-13BD5E4C79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 l="36300" b="52280"/>
              <a:stretch/>
            </p:blipFill>
            <p:spPr>
              <a:xfrm>
                <a:off x="11280576" y="6332400"/>
                <a:ext cx="590637" cy="14401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4723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nergy with thext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096045" y="1140736"/>
            <a:ext cx="5199053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6096000" y="2258402"/>
            <a:ext cx="5199249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07E4A293-52A1-4578-AC06-C2932B1885E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pic>
        <p:nvPicPr>
          <p:cNvPr id="8" name="Platshållare för innehåll 5">
            <a:extLst>
              <a:ext uri="{FF2B5EF4-FFF2-40B4-BE49-F238E27FC236}">
                <a16:creationId xmlns:a16="http://schemas.microsoft.com/office/drawing/2014/main" id="{DD2D7760-8F53-50FD-729A-32760BAEDC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06647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latshållare för bildnummer 5">
            <a:extLst>
              <a:ext uri="{FF2B5EF4-FFF2-40B4-BE49-F238E27FC236}">
                <a16:creationId xmlns:a16="http://schemas.microsoft.com/office/drawing/2014/main" id="{D7B86FA3-A9A9-B894-B33D-49EB37E2B5C4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6096000" y="6356350"/>
            <a:ext cx="387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56B4F8C-CEC5-4B2C-9C29-5300068510B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5088444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inance with text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096045" y="1140736"/>
            <a:ext cx="5199053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6096000" y="2258402"/>
            <a:ext cx="5199249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07E4A293-52A1-4578-AC06-C2932B1885E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pic>
        <p:nvPicPr>
          <p:cNvPr id="8" name="Platshållare för innehåll 5">
            <a:extLst>
              <a:ext uri="{FF2B5EF4-FFF2-40B4-BE49-F238E27FC236}">
                <a16:creationId xmlns:a16="http://schemas.microsoft.com/office/drawing/2014/main" id="{DD2D7760-8F53-50FD-729A-32760BAEDC5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06647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latshållare för bildnummer 5">
            <a:extLst>
              <a:ext uri="{FF2B5EF4-FFF2-40B4-BE49-F238E27FC236}">
                <a16:creationId xmlns:a16="http://schemas.microsoft.com/office/drawing/2014/main" id="{205C4B14-9095-BF02-5C8D-A1255513BACF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6096000" y="6356350"/>
            <a:ext cx="387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56B4F8C-CEC5-4B2C-9C29-5300068510B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78273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esearch with text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096045" y="1140736"/>
            <a:ext cx="5199053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6096000" y="2258402"/>
            <a:ext cx="5199249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07E4A293-52A1-4578-AC06-C2932B1885E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pic>
        <p:nvPicPr>
          <p:cNvPr id="8" name="Platshållare för innehåll 5">
            <a:extLst>
              <a:ext uri="{FF2B5EF4-FFF2-40B4-BE49-F238E27FC236}">
                <a16:creationId xmlns:a16="http://schemas.microsoft.com/office/drawing/2014/main" id="{DD2D7760-8F53-50FD-729A-32760BAEDC5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06647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latshållare för bildnummer 5">
            <a:extLst>
              <a:ext uri="{FF2B5EF4-FFF2-40B4-BE49-F238E27FC236}">
                <a16:creationId xmlns:a16="http://schemas.microsoft.com/office/drawing/2014/main" id="{A350C2C3-53ED-9D44-9E15-39C11DC374BA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6096000" y="6356350"/>
            <a:ext cx="387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56B4F8C-CEC5-4B2C-9C29-5300068510B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23546818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harbour with text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096045" y="1140736"/>
            <a:ext cx="5199053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6096000" y="2258402"/>
            <a:ext cx="5199249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07E4A293-52A1-4578-AC06-C2932B1885E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pic>
        <p:nvPicPr>
          <p:cNvPr id="8" name="Platshållare för innehåll 5">
            <a:extLst>
              <a:ext uri="{FF2B5EF4-FFF2-40B4-BE49-F238E27FC236}">
                <a16:creationId xmlns:a16="http://schemas.microsoft.com/office/drawing/2014/main" id="{DD2D7760-8F53-50FD-729A-32760BAEDC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06647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latshållare för bildnummer 5">
            <a:extLst>
              <a:ext uri="{FF2B5EF4-FFF2-40B4-BE49-F238E27FC236}">
                <a16:creationId xmlns:a16="http://schemas.microsoft.com/office/drawing/2014/main" id="{48D807BE-93C0-CEF8-A376-D57728253627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6096000" y="6356350"/>
            <a:ext cx="387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56B4F8C-CEC5-4B2C-9C29-5300068510B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70416253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healthcare with text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096045" y="1140736"/>
            <a:ext cx="5199053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6096000" y="2258402"/>
            <a:ext cx="5199249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07E4A293-52A1-4578-AC06-C2932B1885E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pic>
        <p:nvPicPr>
          <p:cNvPr id="8" name="Platshållare för innehåll 5">
            <a:extLst>
              <a:ext uri="{FF2B5EF4-FFF2-40B4-BE49-F238E27FC236}">
                <a16:creationId xmlns:a16="http://schemas.microsoft.com/office/drawing/2014/main" id="{DD2D7760-8F53-50FD-729A-32760BAEDC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06647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latshållare för bildnummer 5">
            <a:extLst>
              <a:ext uri="{FF2B5EF4-FFF2-40B4-BE49-F238E27FC236}">
                <a16:creationId xmlns:a16="http://schemas.microsoft.com/office/drawing/2014/main" id="{B48C962D-39C3-C1C5-A131-1426F584FDDD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6096000" y="6356350"/>
            <a:ext cx="387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56B4F8C-CEC5-4B2C-9C29-5300068510B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42854727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ransportation with text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096045" y="1140736"/>
            <a:ext cx="5199053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6096000" y="2258402"/>
            <a:ext cx="5199249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07E4A293-52A1-4578-AC06-C2932B1885E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pic>
        <p:nvPicPr>
          <p:cNvPr id="8" name="Platshållare för innehåll 5">
            <a:extLst>
              <a:ext uri="{FF2B5EF4-FFF2-40B4-BE49-F238E27FC236}">
                <a16:creationId xmlns:a16="http://schemas.microsoft.com/office/drawing/2014/main" id="{DD2D7760-8F53-50FD-729A-32760BAEDC5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06647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latshållare för bildnummer 5">
            <a:extLst>
              <a:ext uri="{FF2B5EF4-FFF2-40B4-BE49-F238E27FC236}">
                <a16:creationId xmlns:a16="http://schemas.microsoft.com/office/drawing/2014/main" id="{B8B4D02E-E1DC-9F96-648E-6BAE8EB4CECD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6096000" y="6356350"/>
            <a:ext cx="387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56B4F8C-CEC5-4B2C-9C29-5300068510B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9678346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ducation with text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096045" y="1140736"/>
            <a:ext cx="5199053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6096000" y="2258402"/>
            <a:ext cx="5199249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07E4A293-52A1-4578-AC06-C2932B1885E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pic>
        <p:nvPicPr>
          <p:cNvPr id="8" name="Platshållare för innehåll 5">
            <a:extLst>
              <a:ext uri="{FF2B5EF4-FFF2-40B4-BE49-F238E27FC236}">
                <a16:creationId xmlns:a16="http://schemas.microsoft.com/office/drawing/2014/main" id="{DD2D7760-8F53-50FD-729A-32760BAEDC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5"/>
          <a:stretch/>
        </p:blipFill>
        <p:spPr>
          <a:xfrm>
            <a:off x="0" y="0"/>
            <a:ext cx="5306647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latshållare för bildnummer 5">
            <a:extLst>
              <a:ext uri="{FF2B5EF4-FFF2-40B4-BE49-F238E27FC236}">
                <a16:creationId xmlns:a16="http://schemas.microsoft.com/office/drawing/2014/main" id="{F4D997A8-25DD-D54B-BCDF-42DC20BD6695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6096000" y="6356350"/>
            <a:ext cx="387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56B4F8C-CEC5-4B2C-9C29-5300068510B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23628616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left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8C8263F2-B4B2-49CB-80FF-B28F3C05F0F4}"/>
              </a:ext>
            </a:extLst>
          </p:cNvPr>
          <p:cNvSpPr>
            <a:spLocks noGrp="1"/>
          </p:cNvSpPr>
          <p:nvPr>
            <p:ph type="pic" sz="quarter" idx="11"/>
            <p:custDataLst>
              <p:tags r:id="rId1"/>
            </p:custDataLst>
          </p:nvPr>
        </p:nvSpPr>
        <p:spPr>
          <a:xfrm>
            <a:off x="-1" y="1"/>
            <a:ext cx="12192001" cy="6163478"/>
          </a:xfrm>
          <a:solidFill>
            <a:srgbClr val="E5E5E5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C73F3707-EE23-4555-81ED-EFCFC740D44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0C3D6A5B-5B1C-6DC2-AE82-CF395E75972D}"/>
              </a:ext>
            </a:extLst>
          </p:cNvPr>
          <p:cNvSpPr>
            <a:spLocks noGrp="1"/>
          </p:cNvSpPr>
          <p:nvPr>
            <p:ph type="body" sz="quarter" idx="12"/>
            <p:custDataLst>
              <p:tags r:id="rId3"/>
            </p:custDataLst>
          </p:nvPr>
        </p:nvSpPr>
        <p:spPr>
          <a:xfrm flipH="1">
            <a:off x="-1" y="1287034"/>
            <a:ext cx="4558169" cy="2652665"/>
          </a:xfrm>
          <a:solidFill>
            <a:srgbClr val="E5E5E5"/>
          </a:solidFill>
        </p:spPr>
        <p:txBody>
          <a:bodyPr lIns="504000" tIns="396000" rIns="504000" bIns="396000">
            <a:noAutofit/>
          </a:bodyPr>
          <a:lstStyle>
            <a:lvl1pPr marL="0" indent="0" algn="l">
              <a:buNone/>
              <a:defRPr sz="14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BB313406-58B7-0919-B80E-BF726A4716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0271" y="6356350"/>
            <a:ext cx="1111313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889D6923-D21B-3247-6B0E-0FB11BCD2B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32" y="6356350"/>
            <a:ext cx="618608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CBED154-EB9B-5040-B541-6A721BFD8FA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4476793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right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3">
            <a:extLst>
              <a:ext uri="{FF2B5EF4-FFF2-40B4-BE49-F238E27FC236}">
                <a16:creationId xmlns:a16="http://schemas.microsoft.com/office/drawing/2014/main" id="{E26F0C2A-7D0F-D82B-4801-47EE36220B74}"/>
              </a:ext>
            </a:extLst>
          </p:cNvPr>
          <p:cNvSpPr>
            <a:spLocks noGrp="1"/>
          </p:cNvSpPr>
          <p:nvPr>
            <p:ph type="pic" sz="quarter" idx="11"/>
            <p:custDataLst>
              <p:tags r:id="rId1"/>
            </p:custDataLst>
          </p:nvPr>
        </p:nvSpPr>
        <p:spPr>
          <a:xfrm>
            <a:off x="-1" y="1"/>
            <a:ext cx="12192001" cy="6163478"/>
          </a:xfrm>
          <a:solidFill>
            <a:srgbClr val="E5E5E5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B148343D-9557-4981-AFCA-B7C27BDB8EC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BC80A7EF-941B-D1E9-FD6F-10C7EEBC6699}"/>
              </a:ext>
            </a:extLst>
          </p:cNvPr>
          <p:cNvSpPr>
            <a:spLocks noGrp="1"/>
          </p:cNvSpPr>
          <p:nvPr>
            <p:ph type="body" sz="quarter" idx="12"/>
            <p:custDataLst>
              <p:tags r:id="rId3"/>
            </p:custDataLst>
          </p:nvPr>
        </p:nvSpPr>
        <p:spPr>
          <a:xfrm>
            <a:off x="7633832" y="1287034"/>
            <a:ext cx="4558169" cy="2652665"/>
          </a:xfrm>
          <a:solidFill>
            <a:srgbClr val="E5E5E5"/>
          </a:solidFill>
        </p:spPr>
        <p:txBody>
          <a:bodyPr lIns="504000" tIns="396000" rIns="504000" bIns="396000">
            <a:noAutofit/>
          </a:bodyPr>
          <a:lstStyle>
            <a:lvl1pPr marL="0" indent="0" algn="l">
              <a:buNone/>
              <a:defRPr sz="14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53C15B1F-186B-4256-B3A5-91A4AFE866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0271" y="6356350"/>
            <a:ext cx="1111313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8F751788-1B09-4BA5-0296-57C1F735B4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32" y="6356350"/>
            <a:ext cx="618608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CBED154-EB9B-5040-B541-6A721BFD8FA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0951503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conomy with text left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71164F25-012E-6D0E-AEC8-A1765573B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9" y="0"/>
            <a:ext cx="12185741" cy="6145617"/>
          </a:xfrm>
          <a:prstGeom prst="rect">
            <a:avLst/>
          </a:prstGeom>
          <a:noFill/>
          <a:effectLst/>
        </p:spPr>
      </p:pic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C73F3707-EE23-4555-81ED-EFCFC740D44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0C3D6A5B-5B1C-6DC2-AE82-CF395E75972D}"/>
              </a:ext>
            </a:extLst>
          </p:cNvPr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>
          <a:xfrm flipH="1">
            <a:off x="-1" y="1287034"/>
            <a:ext cx="4558169" cy="2652665"/>
          </a:xfrm>
          <a:solidFill>
            <a:srgbClr val="E5E5E5"/>
          </a:solidFill>
        </p:spPr>
        <p:txBody>
          <a:bodyPr lIns="504000" tIns="396000" rIns="504000" bIns="396000">
            <a:noAutofit/>
          </a:bodyPr>
          <a:lstStyle>
            <a:lvl1pPr marL="0" indent="0" algn="l">
              <a:buNone/>
              <a:defRPr sz="14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6FF24CC7-588E-E00B-007F-4A6FD06AAF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0271" y="6356350"/>
            <a:ext cx="1111313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7C2F66AC-CAD1-1A51-DBE7-28D5808BCB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32" y="6356350"/>
            <a:ext cx="618608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CBED154-EB9B-5040-B541-6A721BFD8FA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709554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slide (secundary)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22673B05-A492-0066-A906-EC353545C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142383"/>
          </a:xfrm>
          <a:prstGeom prst="rect">
            <a:avLst/>
          </a:prstGeom>
          <a:noFill/>
          <a:effectLst/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702394" y="1602759"/>
            <a:ext cx="10469190" cy="1139725"/>
          </a:xfrm>
          <a:effectLst/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99A9531-F5BA-4E5C-BE21-C657CBE8E529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702394" y="2951363"/>
            <a:ext cx="8582400" cy="585939"/>
          </a:xfrm>
          <a:effectLst/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6652D206-1067-47B6-8FFE-1C2342F8F1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910F1B88-F00F-B06E-9F8D-806FED2B7BDC}"/>
              </a:ext>
            </a:extLst>
          </p:cNvPr>
          <p:cNvSpPr>
            <a:spLocks noGrp="1"/>
          </p:cNvSpPr>
          <p:nvPr>
            <p:ph type="body" idx="10"/>
            <p:custDataLst>
              <p:tags r:id="rId4"/>
            </p:custDataLst>
          </p:nvPr>
        </p:nvSpPr>
        <p:spPr>
          <a:xfrm>
            <a:off x="702394" y="955238"/>
            <a:ext cx="8582400" cy="633743"/>
          </a:xfrm>
          <a:effectLst/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32220CFD-3B8C-C38C-B2F2-1CA535FA5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28000" y="6288182"/>
            <a:ext cx="4814645" cy="418374"/>
            <a:chOff x="7128000" y="6288182"/>
            <a:chExt cx="4814645" cy="418374"/>
          </a:xfrm>
        </p:grpSpPr>
        <p:grpSp>
          <p:nvGrpSpPr>
            <p:cNvPr id="18" name="Grupp 17">
              <a:extLst>
                <a:ext uri="{FF2B5EF4-FFF2-40B4-BE49-F238E27FC236}">
                  <a16:creationId xmlns:a16="http://schemas.microsoft.com/office/drawing/2014/main" id="{02673833-33EA-4E45-B329-716288469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7128000" y="6288182"/>
              <a:ext cx="3714953" cy="418374"/>
              <a:chOff x="7128000" y="6288182"/>
              <a:chExt cx="3714953" cy="418374"/>
            </a:xfrm>
          </p:grpSpPr>
          <p:pic>
            <p:nvPicPr>
              <p:cNvPr id="23" name="Bildobjekt 22">
                <a:extLst>
                  <a:ext uri="{FF2B5EF4-FFF2-40B4-BE49-F238E27FC236}">
                    <a16:creationId xmlns:a16="http://schemas.microsoft.com/office/drawing/2014/main" id="{5C2282BF-0D3E-DEA4-EB89-0102D14002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193738" y="6288182"/>
                <a:ext cx="856991" cy="418374"/>
              </a:xfrm>
              <a:prstGeom prst="rect">
                <a:avLst/>
              </a:prstGeom>
            </p:spPr>
          </p:pic>
          <p:cxnSp>
            <p:nvCxnSpPr>
              <p:cNvPr id="24" name="Rak 23">
                <a:extLst>
                  <a:ext uri="{FF2B5EF4-FFF2-40B4-BE49-F238E27FC236}">
                    <a16:creationId xmlns:a16="http://schemas.microsoft.com/office/drawing/2014/main" id="{291700E9-3787-9732-7602-4C4DEB314C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9279537" y="6317369"/>
                <a:ext cx="0" cy="360000"/>
              </a:xfrm>
              <a:prstGeom prst="line">
                <a:avLst/>
              </a:prstGeom>
              <a:ln w="158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5" name="Bildobjekt 24">
                <a:extLst>
                  <a:ext uri="{FF2B5EF4-FFF2-40B4-BE49-F238E27FC236}">
                    <a16:creationId xmlns:a16="http://schemas.microsoft.com/office/drawing/2014/main" id="{C8CBB973-4E9A-A6F7-777C-4735A975BD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462753" y="6343703"/>
                <a:ext cx="1380200" cy="307332"/>
              </a:xfrm>
              <a:prstGeom prst="rect">
                <a:avLst/>
              </a:prstGeom>
            </p:spPr>
          </p:pic>
          <p:pic>
            <p:nvPicPr>
              <p:cNvPr id="26" name="Bildobjekt 25">
                <a:extLst>
                  <a:ext uri="{FF2B5EF4-FFF2-40B4-BE49-F238E27FC236}">
                    <a16:creationId xmlns:a16="http://schemas.microsoft.com/office/drawing/2014/main" id="{2019ED29-D3FF-266C-2A73-8AB98AD4C9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28000" y="6356350"/>
                <a:ext cx="904904" cy="309271"/>
              </a:xfrm>
              <a:prstGeom prst="rect">
                <a:avLst/>
              </a:prstGeom>
            </p:spPr>
          </p:pic>
        </p:grpSp>
        <p:grpSp>
          <p:nvGrpSpPr>
            <p:cNvPr id="19" name="Grupp 18">
              <a:extLst>
                <a:ext uri="{FF2B5EF4-FFF2-40B4-BE49-F238E27FC236}">
                  <a16:creationId xmlns:a16="http://schemas.microsoft.com/office/drawing/2014/main" id="{24D2360E-2F68-8417-AE6F-9E77F32909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10966129" y="6351745"/>
              <a:ext cx="976516" cy="299290"/>
              <a:chOff x="10944001" y="6332400"/>
              <a:chExt cx="984647" cy="301782"/>
            </a:xfrm>
          </p:grpSpPr>
          <p:pic>
            <p:nvPicPr>
              <p:cNvPr id="20" name="Bild 135">
                <a:extLst>
                  <a:ext uri="{FF2B5EF4-FFF2-40B4-BE49-F238E27FC236}">
                    <a16:creationId xmlns:a16="http://schemas.microsoft.com/office/drawing/2014/main" id="{C4BE1F4E-B19A-AD56-1DC4-03CBBB91BB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harpenSoften amount="100000"/>
                        </a14:imgEffect>
                        <a14:imgEffect>
                          <a14:brightnessContrast brigh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141" t="39982" r="-6382" b="12299"/>
              <a:stretch/>
            </p:blipFill>
            <p:spPr>
              <a:xfrm>
                <a:off x="11274425" y="6453340"/>
                <a:ext cx="654223" cy="144011"/>
              </a:xfrm>
              <a:prstGeom prst="rect">
                <a:avLst/>
              </a:prstGeom>
            </p:spPr>
          </p:pic>
          <p:pic>
            <p:nvPicPr>
              <p:cNvPr id="21" name="Bild 20">
                <a:extLst>
                  <a:ext uri="{FF2B5EF4-FFF2-40B4-BE49-F238E27FC236}">
                    <a16:creationId xmlns:a16="http://schemas.microsoft.com/office/drawing/2014/main" id="{60200504-4F42-BD35-59B9-F2CD40918B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 r="63700"/>
              <a:stretch/>
            </p:blipFill>
            <p:spPr>
              <a:xfrm>
                <a:off x="10944001" y="6332400"/>
                <a:ext cx="336576" cy="301782"/>
              </a:xfrm>
              <a:prstGeom prst="rect">
                <a:avLst/>
              </a:prstGeom>
            </p:spPr>
          </p:pic>
          <p:pic>
            <p:nvPicPr>
              <p:cNvPr id="22" name="Bild 21">
                <a:extLst>
                  <a:ext uri="{FF2B5EF4-FFF2-40B4-BE49-F238E27FC236}">
                    <a16:creationId xmlns:a16="http://schemas.microsoft.com/office/drawing/2014/main" id="{6186DBBC-8DCF-0A6A-FCEC-062ACF4AFF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 l="36300" b="52280"/>
              <a:stretch/>
            </p:blipFill>
            <p:spPr>
              <a:xfrm>
                <a:off x="11280576" y="6332400"/>
                <a:ext cx="590637" cy="14401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2257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nergy with text left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71164F25-012E-6D0E-AEC8-A1765573B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0" y="0"/>
            <a:ext cx="12192000" cy="6145617"/>
          </a:xfrm>
          <a:prstGeom prst="rect">
            <a:avLst/>
          </a:prstGeom>
          <a:noFill/>
          <a:effectLst/>
        </p:spPr>
      </p:pic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C73F3707-EE23-4555-81ED-EFCFC740D44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0C3D6A5B-5B1C-6DC2-AE82-CF395E75972D}"/>
              </a:ext>
            </a:extLst>
          </p:cNvPr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>
          <a:xfrm flipH="1">
            <a:off x="-1" y="1287034"/>
            <a:ext cx="4558169" cy="2652665"/>
          </a:xfrm>
          <a:solidFill>
            <a:srgbClr val="E5E5E5"/>
          </a:solidFill>
        </p:spPr>
        <p:txBody>
          <a:bodyPr lIns="504000" tIns="396000" rIns="504000" bIns="396000">
            <a:noAutofit/>
          </a:bodyPr>
          <a:lstStyle>
            <a:lvl1pPr marL="0" indent="0" algn="l">
              <a:buNone/>
              <a:defRPr sz="14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94B0A6A7-44BB-8614-2A61-0A2F47855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0271" y="6356350"/>
            <a:ext cx="1111313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D99D0CAF-8F66-853A-0B68-9A07EEEE48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32" y="6356350"/>
            <a:ext cx="618608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CBED154-EB9B-5040-B541-6A721BFD8FA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7001151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inance with text left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8DC8213-8096-DAE6-FDAE-2E34C30D5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9" y="0"/>
            <a:ext cx="12185741" cy="6145617"/>
          </a:xfrm>
          <a:prstGeom prst="rect">
            <a:avLst/>
          </a:prstGeom>
          <a:noFill/>
          <a:effectLst/>
        </p:spPr>
      </p:pic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B148343D-9557-4981-AFCA-B7C27BDB8EC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9A5CF33E-46C6-FFF2-8006-4B3E43C8E8E9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 flipH="1">
            <a:off x="-1" y="1287034"/>
            <a:ext cx="4558169" cy="2652665"/>
          </a:xfrm>
          <a:solidFill>
            <a:srgbClr val="E5E5E5"/>
          </a:solidFill>
        </p:spPr>
        <p:txBody>
          <a:bodyPr lIns="504000" tIns="396000" rIns="504000" bIns="396000">
            <a:noAutofit/>
          </a:bodyPr>
          <a:lstStyle>
            <a:lvl1pPr marL="0" indent="0" algn="l">
              <a:buNone/>
              <a:defRPr sz="14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8565064C-6E53-48E5-BE32-7F0592ED0F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0271" y="6356350"/>
            <a:ext cx="1111313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B1829572-0888-ED1C-305B-FB27AEC00F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32" y="6356350"/>
            <a:ext cx="618608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CBED154-EB9B-5040-B541-6A721BFD8FA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9380502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esearch with text left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8DC8213-8096-DAE6-FDAE-2E34C30D5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9" y="0"/>
            <a:ext cx="12185741" cy="6145617"/>
          </a:xfrm>
          <a:prstGeom prst="rect">
            <a:avLst/>
          </a:prstGeom>
          <a:noFill/>
          <a:effectLst/>
        </p:spPr>
      </p:pic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B148343D-9557-4981-AFCA-B7C27BDB8EC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9A5CF33E-46C6-FFF2-8006-4B3E43C8E8E9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 flipH="1">
            <a:off x="-1" y="1287034"/>
            <a:ext cx="4558169" cy="2652665"/>
          </a:xfrm>
          <a:solidFill>
            <a:srgbClr val="E5E5E5"/>
          </a:solidFill>
        </p:spPr>
        <p:txBody>
          <a:bodyPr lIns="504000" tIns="396000" rIns="504000" bIns="396000">
            <a:noAutofit/>
          </a:bodyPr>
          <a:lstStyle>
            <a:lvl1pPr marL="0" indent="0" algn="l">
              <a:buNone/>
              <a:defRPr sz="14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CF836407-A853-5633-2AF2-EA9A21E03A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0271" y="6356350"/>
            <a:ext cx="1111313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474EF4C4-3A53-0164-9E69-B4C32E5ADD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32" y="6356350"/>
            <a:ext cx="618608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CBED154-EB9B-5040-B541-6A721BFD8FA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1973376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harbour with text left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8DC8213-8096-DAE6-FDAE-2E34C30D5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9" y="0"/>
            <a:ext cx="12185741" cy="6145617"/>
          </a:xfrm>
          <a:prstGeom prst="rect">
            <a:avLst/>
          </a:prstGeom>
          <a:noFill/>
          <a:effectLst/>
        </p:spPr>
      </p:pic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B148343D-9557-4981-AFCA-B7C27BDB8EC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9A5CF33E-46C6-FFF2-8006-4B3E43C8E8E9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 flipH="1">
            <a:off x="-1" y="1287034"/>
            <a:ext cx="4558169" cy="2652665"/>
          </a:xfrm>
          <a:solidFill>
            <a:srgbClr val="E5E5E5"/>
          </a:solidFill>
        </p:spPr>
        <p:txBody>
          <a:bodyPr lIns="504000" tIns="396000" rIns="504000" bIns="396000">
            <a:noAutofit/>
          </a:bodyPr>
          <a:lstStyle>
            <a:lvl1pPr marL="0" indent="0" algn="l">
              <a:buNone/>
              <a:defRPr sz="14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48BA45CC-779D-4576-61A0-93194E8BB2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0271" y="6356350"/>
            <a:ext cx="1111313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E6FA27D2-5B62-5CE4-D905-26723E87F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32" y="6356350"/>
            <a:ext cx="618608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CBED154-EB9B-5040-B541-6A721BFD8FA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5431044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healthcare with text left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8DC8213-8096-DAE6-FDAE-2E34C30D5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9" y="0"/>
            <a:ext cx="12185741" cy="6145617"/>
          </a:xfrm>
          <a:prstGeom prst="rect">
            <a:avLst/>
          </a:prstGeom>
          <a:noFill/>
          <a:effectLst/>
        </p:spPr>
      </p:pic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B148343D-9557-4981-AFCA-B7C27BDB8EC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E5EC8006-674C-F605-047A-0570B5D0BB50}"/>
              </a:ext>
            </a:extLst>
          </p:cNvPr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>
          <a:xfrm>
            <a:off x="7633832" y="1287034"/>
            <a:ext cx="4558169" cy="2652665"/>
          </a:xfrm>
          <a:solidFill>
            <a:srgbClr val="E5E5E5"/>
          </a:solidFill>
        </p:spPr>
        <p:txBody>
          <a:bodyPr lIns="504000" tIns="396000" rIns="504000" bIns="396000">
            <a:noAutofit/>
          </a:bodyPr>
          <a:lstStyle>
            <a:lvl1pPr marL="0" indent="0" algn="l">
              <a:buNone/>
              <a:defRPr sz="14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BEB57D84-E1EE-23B2-D84F-D5EA23AEBC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0271" y="6356350"/>
            <a:ext cx="1111313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576C1F82-08AF-F3AE-7334-96CB684453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32" y="6356350"/>
            <a:ext cx="618608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CBED154-EB9B-5040-B541-6A721BFD8FA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8507842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ransportation with text left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8DC8213-8096-DAE6-FDAE-2E34C30D5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9" y="0"/>
            <a:ext cx="12185741" cy="6145617"/>
          </a:xfrm>
          <a:prstGeom prst="rect">
            <a:avLst/>
          </a:prstGeom>
          <a:noFill/>
          <a:effectLst/>
        </p:spPr>
      </p:pic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B148343D-9557-4981-AFCA-B7C27BDB8EC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E5EC8006-674C-F605-047A-0570B5D0BB50}"/>
              </a:ext>
            </a:extLst>
          </p:cNvPr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>
          <a:xfrm>
            <a:off x="7633832" y="1287034"/>
            <a:ext cx="4558169" cy="2652665"/>
          </a:xfrm>
          <a:solidFill>
            <a:srgbClr val="E5E5E5"/>
          </a:solidFill>
        </p:spPr>
        <p:txBody>
          <a:bodyPr lIns="504000" tIns="396000" rIns="504000" bIns="396000">
            <a:noAutofit/>
          </a:bodyPr>
          <a:lstStyle>
            <a:lvl1pPr marL="0" indent="0" algn="l">
              <a:buNone/>
              <a:defRPr sz="14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96DBF055-3474-5515-5D0C-6E75B21653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0271" y="6356350"/>
            <a:ext cx="1111313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3C357232-C64B-CCEC-343D-D602AAE1DE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32" y="6356350"/>
            <a:ext cx="618608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CBED154-EB9B-5040-B541-6A721BFD8FA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5345487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ducation with text left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8DC8213-8096-DAE6-FDAE-2E34C30D5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9" y="0"/>
            <a:ext cx="12185741" cy="6145617"/>
          </a:xfrm>
          <a:prstGeom prst="rect">
            <a:avLst/>
          </a:prstGeom>
          <a:noFill/>
          <a:effectLst/>
        </p:spPr>
      </p:pic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B148343D-9557-4981-AFCA-B7C27BDB8EC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E5EC8006-674C-F605-047A-0570B5D0BB50}"/>
              </a:ext>
            </a:extLst>
          </p:cNvPr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>
          <a:xfrm>
            <a:off x="7633832" y="1287034"/>
            <a:ext cx="4558169" cy="2652665"/>
          </a:xfrm>
          <a:solidFill>
            <a:srgbClr val="E5E5E5"/>
          </a:solidFill>
        </p:spPr>
        <p:txBody>
          <a:bodyPr lIns="504000" tIns="396000" rIns="504000" bIns="396000">
            <a:noAutofit/>
          </a:bodyPr>
          <a:lstStyle>
            <a:lvl1pPr marL="0" indent="0" algn="l">
              <a:buNone/>
              <a:defRPr sz="14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225B64BA-3BF6-2A8A-2136-1816DDB139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0271" y="6356350"/>
            <a:ext cx="1111313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93DCCCD9-D0FD-31DA-5695-DB66AB5E1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32" y="6356350"/>
            <a:ext cx="618608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CBED154-EB9B-5040-B541-6A721BFD8FA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5806424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ground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203E36E6-676B-7B4D-36F2-59EACEEF86AC}"/>
              </a:ext>
            </a:extLst>
          </p:cNvPr>
          <p:cNvSpPr>
            <a:spLocks noGrp="1"/>
          </p:cNvSpPr>
          <p:nvPr>
            <p:ph type="pic" sz="quarter" idx="11"/>
            <p:custDataLst>
              <p:tags r:id="rId1"/>
            </p:custDataLst>
          </p:nvPr>
        </p:nvSpPr>
        <p:spPr>
          <a:xfrm>
            <a:off x="1" y="0"/>
            <a:ext cx="12192000" cy="6169767"/>
          </a:xfrm>
          <a:solidFill>
            <a:srgbClr val="E5E5E5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A15B28B4-2D13-4E26-ADD9-0E1AA3CC18C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322CA826-0128-3BD2-D59A-289078A931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0271" y="6356350"/>
            <a:ext cx="1111313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FB7ED4D3-6081-904D-AD81-6D53F56FB9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32" y="6356350"/>
            <a:ext cx="618608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CBED154-EB9B-5040-B541-6A721BFD8FA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Title 6">
            <a:extLst>
              <a:ext uri="{FF2B5EF4-FFF2-40B4-BE49-F238E27FC236}">
                <a16:creationId xmlns:a16="http://schemas.microsoft.com/office/drawing/2014/main" id="{8082094E-576A-7582-5905-9586785A7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999" y="2042308"/>
            <a:ext cx="6552001" cy="2061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258317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ckground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138D2CDE-A2F9-A7A2-CC71-D6A7E7A9E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60420" cy="6145617"/>
          </a:xfrm>
          <a:prstGeom prst="rect">
            <a:avLst/>
          </a:prstGeom>
          <a:noFill/>
          <a:effectLst/>
        </p:spPr>
      </p:pic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A15B28B4-2D13-4E26-ADD9-0E1AA3CC18C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3E60F016-768F-1228-35F0-0B5C7DAED1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0271" y="6356350"/>
            <a:ext cx="1111313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263A7FCA-9DE8-1DA9-FD73-5A4193D39F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32" y="6356350"/>
            <a:ext cx="618608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CBED154-EB9B-5040-B541-6A721BFD8FA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Title 6">
            <a:extLst>
              <a:ext uri="{FF2B5EF4-FFF2-40B4-BE49-F238E27FC236}">
                <a16:creationId xmlns:a16="http://schemas.microsoft.com/office/drawing/2014/main" id="{1C180C9D-C622-429A-3DDD-7EC01BA3A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999" y="2042308"/>
            <a:ext cx="6552001" cy="2061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29978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ckground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138D2CDE-A2F9-A7A2-CC71-D6A7E7A9E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145617"/>
          </a:xfrm>
          <a:prstGeom prst="rect">
            <a:avLst/>
          </a:prstGeom>
          <a:noFill/>
          <a:effectLst/>
        </p:spPr>
      </p:pic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A15B28B4-2D13-4E26-ADD9-0E1AA3CC18C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9CF11933-1DA6-51B7-0E3D-B8CE6640F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0271" y="6356350"/>
            <a:ext cx="1111313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42D6F80C-1488-3323-5045-6019CB70AD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32" y="6356350"/>
            <a:ext cx="618608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CBED154-EB9B-5040-B541-6A721BFD8FA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Title 6">
            <a:extLst>
              <a:ext uri="{FF2B5EF4-FFF2-40B4-BE49-F238E27FC236}">
                <a16:creationId xmlns:a16="http://schemas.microsoft.com/office/drawing/2014/main" id="{93C92DE7-6B3D-ED4E-ABD9-12A603BBC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999" y="2042308"/>
            <a:ext cx="6552001" cy="2061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497554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slide (alternative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3">
            <a:extLst>
              <a:ext uri="{FF2B5EF4-FFF2-40B4-BE49-F238E27FC236}">
                <a16:creationId xmlns:a16="http://schemas.microsoft.com/office/drawing/2014/main" id="{5BDBDBD2-68DC-2BF0-A0EF-18D0D22E052A}"/>
              </a:ext>
            </a:extLst>
          </p:cNvPr>
          <p:cNvSpPr>
            <a:spLocks noGrp="1"/>
          </p:cNvSpPr>
          <p:nvPr>
            <p:ph type="pic" sz="quarter" idx="11"/>
            <p:custDataLst>
              <p:tags r:id="rId1"/>
            </p:custDataLst>
          </p:nvPr>
        </p:nvSpPr>
        <p:spPr>
          <a:xfrm>
            <a:off x="0" y="0"/>
            <a:ext cx="12192000" cy="6142383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702394" y="1602759"/>
            <a:ext cx="10469190" cy="1139725"/>
          </a:xfrm>
          <a:effectLst/>
        </p:spPr>
        <p:txBody>
          <a:bodyPr anchor="b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99A9531-F5BA-4E5C-BE21-C657CBE8E529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702394" y="2951363"/>
            <a:ext cx="8582400" cy="585939"/>
          </a:xfrm>
          <a:effectLst/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6652D206-1067-47B6-8FFE-1C2342F8F178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910F1B88-F00F-B06E-9F8D-806FED2B7BDC}"/>
              </a:ext>
            </a:extLst>
          </p:cNvPr>
          <p:cNvSpPr>
            <a:spLocks noGrp="1"/>
          </p:cNvSpPr>
          <p:nvPr>
            <p:ph type="body" idx="10"/>
            <p:custDataLst>
              <p:tags r:id="rId5"/>
            </p:custDataLst>
          </p:nvPr>
        </p:nvSpPr>
        <p:spPr>
          <a:xfrm>
            <a:off x="702394" y="955238"/>
            <a:ext cx="8582400" cy="633743"/>
          </a:xfrm>
          <a:effectLst/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8048DF41-E6B1-0B34-A64D-1004CBF1E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28000" y="6288182"/>
            <a:ext cx="4814645" cy="418374"/>
            <a:chOff x="7128000" y="6288182"/>
            <a:chExt cx="4814645" cy="418374"/>
          </a:xfrm>
        </p:grpSpPr>
        <p:grpSp>
          <p:nvGrpSpPr>
            <p:cNvPr id="18" name="Grupp 17">
              <a:extLst>
                <a:ext uri="{FF2B5EF4-FFF2-40B4-BE49-F238E27FC236}">
                  <a16:creationId xmlns:a16="http://schemas.microsoft.com/office/drawing/2014/main" id="{04741A36-93DC-445E-10E9-A14A76AAF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7128000" y="6288182"/>
              <a:ext cx="3714953" cy="418374"/>
              <a:chOff x="7128000" y="6288182"/>
              <a:chExt cx="3714953" cy="418374"/>
            </a:xfrm>
          </p:grpSpPr>
          <p:pic>
            <p:nvPicPr>
              <p:cNvPr id="23" name="Bildobjekt 22">
                <a:extLst>
                  <a:ext uri="{FF2B5EF4-FFF2-40B4-BE49-F238E27FC236}">
                    <a16:creationId xmlns:a16="http://schemas.microsoft.com/office/drawing/2014/main" id="{64771EC7-FC62-DA8D-3D07-2C100762E8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193738" y="6288182"/>
                <a:ext cx="856991" cy="418374"/>
              </a:xfrm>
              <a:prstGeom prst="rect">
                <a:avLst/>
              </a:prstGeom>
            </p:spPr>
          </p:pic>
          <p:cxnSp>
            <p:nvCxnSpPr>
              <p:cNvPr id="24" name="Rak 23">
                <a:extLst>
                  <a:ext uri="{FF2B5EF4-FFF2-40B4-BE49-F238E27FC236}">
                    <a16:creationId xmlns:a16="http://schemas.microsoft.com/office/drawing/2014/main" id="{210D5872-C5BA-F4D8-3923-11354682DA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9279537" y="6317369"/>
                <a:ext cx="0" cy="360000"/>
              </a:xfrm>
              <a:prstGeom prst="line">
                <a:avLst/>
              </a:prstGeom>
              <a:ln w="158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5" name="Bildobjekt 24">
                <a:extLst>
                  <a:ext uri="{FF2B5EF4-FFF2-40B4-BE49-F238E27FC236}">
                    <a16:creationId xmlns:a16="http://schemas.microsoft.com/office/drawing/2014/main" id="{B0A9F87D-5ED7-593C-0ED8-3629B5E52E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462753" y="6343703"/>
                <a:ext cx="1380200" cy="307332"/>
              </a:xfrm>
              <a:prstGeom prst="rect">
                <a:avLst/>
              </a:prstGeom>
            </p:spPr>
          </p:pic>
          <p:pic>
            <p:nvPicPr>
              <p:cNvPr id="26" name="Bildobjekt 25">
                <a:extLst>
                  <a:ext uri="{FF2B5EF4-FFF2-40B4-BE49-F238E27FC236}">
                    <a16:creationId xmlns:a16="http://schemas.microsoft.com/office/drawing/2014/main" id="{3452D99E-3E7D-5E71-9782-0E645948C2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28000" y="6356350"/>
                <a:ext cx="904904" cy="309271"/>
              </a:xfrm>
              <a:prstGeom prst="rect">
                <a:avLst/>
              </a:prstGeom>
            </p:spPr>
          </p:pic>
        </p:grpSp>
        <p:grpSp>
          <p:nvGrpSpPr>
            <p:cNvPr id="19" name="Grupp 18">
              <a:extLst>
                <a:ext uri="{FF2B5EF4-FFF2-40B4-BE49-F238E27FC236}">
                  <a16:creationId xmlns:a16="http://schemas.microsoft.com/office/drawing/2014/main" id="{9B1D6CEA-3D7F-2B29-223C-F9371730B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10966129" y="6351745"/>
              <a:ext cx="976516" cy="299290"/>
              <a:chOff x="10944001" y="6332400"/>
              <a:chExt cx="984647" cy="301782"/>
            </a:xfrm>
          </p:grpSpPr>
          <p:pic>
            <p:nvPicPr>
              <p:cNvPr id="20" name="Bild 135">
                <a:extLst>
                  <a:ext uri="{FF2B5EF4-FFF2-40B4-BE49-F238E27FC236}">
                    <a16:creationId xmlns:a16="http://schemas.microsoft.com/office/drawing/2014/main" id="{22B7A321-DF28-2F9E-7CF3-728F19EDFE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harpenSoften amount="100000"/>
                        </a14:imgEffect>
                        <a14:imgEffect>
                          <a14:brightnessContrast brigh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141" t="39982" r="-6382" b="12299"/>
              <a:stretch/>
            </p:blipFill>
            <p:spPr>
              <a:xfrm>
                <a:off x="11274425" y="6453340"/>
                <a:ext cx="654223" cy="144011"/>
              </a:xfrm>
              <a:prstGeom prst="rect">
                <a:avLst/>
              </a:prstGeom>
            </p:spPr>
          </p:pic>
          <p:pic>
            <p:nvPicPr>
              <p:cNvPr id="21" name="Bild 20">
                <a:extLst>
                  <a:ext uri="{FF2B5EF4-FFF2-40B4-BE49-F238E27FC236}">
                    <a16:creationId xmlns:a16="http://schemas.microsoft.com/office/drawing/2014/main" id="{9C6BF04B-8B4E-7971-7F65-579B95F065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 r="63700"/>
              <a:stretch/>
            </p:blipFill>
            <p:spPr>
              <a:xfrm>
                <a:off x="10944001" y="6332400"/>
                <a:ext cx="336576" cy="301782"/>
              </a:xfrm>
              <a:prstGeom prst="rect">
                <a:avLst/>
              </a:prstGeom>
            </p:spPr>
          </p:pic>
          <p:pic>
            <p:nvPicPr>
              <p:cNvPr id="22" name="Bild 21">
                <a:extLst>
                  <a:ext uri="{FF2B5EF4-FFF2-40B4-BE49-F238E27FC236}">
                    <a16:creationId xmlns:a16="http://schemas.microsoft.com/office/drawing/2014/main" id="{330EC9C6-E9FB-957A-BCDD-E5AC1070FC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 l="36300" b="52280"/>
              <a:stretch/>
            </p:blipFill>
            <p:spPr>
              <a:xfrm>
                <a:off x="11280576" y="6332400"/>
                <a:ext cx="590637" cy="14401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088587041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ckground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39A4E6AF-65F4-BE90-472D-C3819D71C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142383"/>
          </a:xfrm>
          <a:prstGeom prst="rect">
            <a:avLst/>
          </a:prstGeom>
          <a:noFill/>
          <a:effectLst/>
        </p:spPr>
      </p:pic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A15B28B4-2D13-4E26-ADD9-0E1AA3CC18C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EF356C13-2030-E5E4-8F60-D9EE76ACE0E0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2820000" y="2042308"/>
            <a:ext cx="6552000" cy="2061000"/>
          </a:xfrm>
        </p:spPr>
        <p:txBody>
          <a:bodyPr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skriva text</a:t>
            </a:r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BE8B6437-F06E-D44A-F9A1-B1DB7371AE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0271" y="6356350"/>
            <a:ext cx="1111313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12C00B05-89A5-1B01-3945-500A5E3CEF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32" y="6356350"/>
            <a:ext cx="618608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CBED154-EB9B-5040-B541-6A721BFD8FA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3926501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BCAAF915-7EB7-F748-2D46-649E3226C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>
            <a:off x="1" y="0"/>
            <a:ext cx="251999" cy="6858000"/>
          </a:xfrm>
          <a:prstGeom prst="rect">
            <a:avLst/>
          </a:prstGeom>
          <a:gradFill>
            <a:gsLst>
              <a:gs pos="0">
                <a:srgbClr val="003399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3399"/>
              </a:solidFill>
            </a:endParaRP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AFE0ADEB-7B58-123D-BF8B-2086BF5E94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0271" y="6356350"/>
            <a:ext cx="1111313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02634C19-62A8-7C39-6C28-748C97A35F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32" y="6356350"/>
            <a:ext cx="618608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CBED154-EB9B-5040-B541-6A721BFD8FA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E1CE54-7586-F5BE-C470-C472912F6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768361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EE5BF48E-B2E0-42F8-ED26-1EC226C93B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0271" y="6356350"/>
            <a:ext cx="1111313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0CE994D1-EBA3-8AEF-A81E-B416785E0B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32" y="6356350"/>
            <a:ext cx="618608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CBED154-EB9B-5040-B541-6A721BFD8FA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F8D23A-F862-347A-D1F6-0FDCFC163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2155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and header (without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7B1AF25-5EDC-1DF3-B8F7-13C05FD795C7}"/>
              </a:ext>
            </a:extLst>
          </p:cNvPr>
          <p:cNvSpPr/>
          <p:nvPr userDrawn="1"/>
        </p:nvSpPr>
        <p:spPr>
          <a:xfrm>
            <a:off x="9624392" y="0"/>
            <a:ext cx="2567608" cy="2564904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CAAF915-7EB7-F748-2D46-649E3226C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>
            <a:off x="1" y="0"/>
            <a:ext cx="251999" cy="6858000"/>
          </a:xfrm>
          <a:prstGeom prst="rect">
            <a:avLst/>
          </a:prstGeom>
          <a:gradFill>
            <a:gsLst>
              <a:gs pos="0">
                <a:srgbClr val="003399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3399"/>
              </a:solidFill>
            </a:endParaRPr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C320A7A4-7548-BCD1-2F47-EA0F477DDF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0271" y="6356350"/>
            <a:ext cx="1111313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31D422BD-2F29-5E63-FE15-0F1438EB34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32" y="6356350"/>
            <a:ext cx="618608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CBED154-EB9B-5040-B541-6A721BFD8FA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CCC365-CC9D-40ED-168A-965B3F43A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9324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er (without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D8DDD55C-B83F-02CA-917B-51120C45FFB7}"/>
              </a:ext>
            </a:extLst>
          </p:cNvPr>
          <p:cNvSpPr/>
          <p:nvPr userDrawn="1"/>
        </p:nvSpPr>
        <p:spPr>
          <a:xfrm>
            <a:off x="9624392" y="0"/>
            <a:ext cx="2567608" cy="2564904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4277A8CD-37B6-28D9-3FBF-80E0AB2EE2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0271" y="6356350"/>
            <a:ext cx="1111313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DAF57BAA-9E2F-B987-CF1E-AF9521675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32" y="6356350"/>
            <a:ext cx="618608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CBED154-EB9B-5040-B541-6A721BFD8FA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F02612-D932-B738-F861-6D9FFAD70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32712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slide (primary)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6103346-B672-A82B-F871-EFDC8F07FC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900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145617"/>
          </a:xfrm>
          <a:prstGeom prst="rect">
            <a:avLst/>
          </a:prstGeom>
          <a:noFill/>
          <a:effectLst/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702394" y="1602759"/>
            <a:ext cx="10469190" cy="1139725"/>
          </a:xfrm>
          <a:effectLst/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99A9531-F5BA-4E5C-BE21-C657CBE8E529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702394" y="2951363"/>
            <a:ext cx="8582400" cy="585939"/>
          </a:xfrm>
          <a:effectLst/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6652D206-1067-47B6-8FFE-1C2342F8F1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910F1B88-F00F-B06E-9F8D-806FED2B7BDC}"/>
              </a:ext>
            </a:extLst>
          </p:cNvPr>
          <p:cNvSpPr>
            <a:spLocks noGrp="1"/>
          </p:cNvSpPr>
          <p:nvPr>
            <p:ph type="body" idx="10"/>
            <p:custDataLst>
              <p:tags r:id="rId4"/>
            </p:custDataLst>
          </p:nvPr>
        </p:nvSpPr>
        <p:spPr>
          <a:xfrm>
            <a:off x="702394" y="955238"/>
            <a:ext cx="8582400" cy="633743"/>
          </a:xfrm>
          <a:effectLst/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DAC7FE11-CDEB-935E-5036-4C5897060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519936" y="6288182"/>
            <a:ext cx="6422709" cy="422386"/>
            <a:chOff x="5519936" y="6288182"/>
            <a:chExt cx="6422709" cy="422386"/>
          </a:xfrm>
        </p:grpSpPr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E3826CD6-43BE-10D9-FD40-DAC08AE6A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9179" t="1076" r="1"/>
            <a:stretch/>
          </p:blipFill>
          <p:spPr>
            <a:xfrm>
              <a:off x="8183905" y="6288759"/>
              <a:ext cx="948814" cy="421809"/>
            </a:xfrm>
            <a:prstGeom prst="rect">
              <a:avLst/>
            </a:prstGeom>
          </p:spPr>
        </p:pic>
        <p:cxnSp>
          <p:nvCxnSpPr>
            <p:cNvPr id="8" name="Rak 7">
              <a:extLst>
                <a:ext uri="{FF2B5EF4-FFF2-40B4-BE49-F238E27FC236}">
                  <a16:creationId xmlns:a16="http://schemas.microsoft.com/office/drawing/2014/main" id="{F21B3114-2CCC-8BEA-0453-762E668869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600056" y="6319663"/>
              <a:ext cx="0" cy="360000"/>
            </a:xfrm>
            <a:prstGeom prst="line">
              <a:avLst/>
            </a:prstGeom>
            <a:ln w="158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B44E33AA-D01C-9309-67E4-51E3AAA669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543" t="-6858" r="-2938" b="-10698"/>
            <a:stretch/>
          </p:blipFill>
          <p:spPr>
            <a:xfrm>
              <a:off x="5519936" y="6334151"/>
              <a:ext cx="948814" cy="348198"/>
            </a:xfrm>
            <a:prstGeom prst="rect">
              <a:avLst/>
            </a:prstGeom>
            <a:effectLst/>
          </p:spPr>
        </p:pic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C1102393-5CC3-A71C-F712-7330CD129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49615" y="6288182"/>
              <a:ext cx="856991" cy="418374"/>
            </a:xfrm>
            <a:prstGeom prst="rect">
              <a:avLst/>
            </a:prstGeom>
          </p:spPr>
        </p:pic>
        <p:pic>
          <p:nvPicPr>
            <p:cNvPr id="11" name="Bildobjekt 10">
              <a:extLst>
                <a:ext uri="{FF2B5EF4-FFF2-40B4-BE49-F238E27FC236}">
                  <a16:creationId xmlns:a16="http://schemas.microsoft.com/office/drawing/2014/main" id="{6366CA32-4C69-061C-A037-83324A3AC6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779" t="1076" r="24966"/>
            <a:stretch/>
          </p:blipFill>
          <p:spPr>
            <a:xfrm>
              <a:off x="7794220" y="6288759"/>
              <a:ext cx="285061" cy="421809"/>
            </a:xfrm>
            <a:prstGeom prst="rect">
              <a:avLst/>
            </a:prstGeom>
          </p:spPr>
        </p:pic>
        <p:cxnSp>
          <p:nvCxnSpPr>
            <p:cNvPr id="12" name="Rak 11">
              <a:extLst>
                <a:ext uri="{FF2B5EF4-FFF2-40B4-BE49-F238E27FC236}">
                  <a16:creationId xmlns:a16="http://schemas.microsoft.com/office/drawing/2014/main" id="{54DF5DF9-7D06-6B51-0A86-0AA9FD6848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9284060" y="6317369"/>
              <a:ext cx="0" cy="360000"/>
            </a:xfrm>
            <a:prstGeom prst="line">
              <a:avLst/>
            </a:prstGeom>
            <a:ln w="158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A4E3ECB3-B4BE-9B94-DAF2-811B3A0E96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8" r="1758"/>
            <a:stretch/>
          </p:blipFill>
          <p:spPr>
            <a:xfrm>
              <a:off x="9480376" y="6343703"/>
              <a:ext cx="1331672" cy="307332"/>
            </a:xfrm>
            <a:prstGeom prst="rect">
              <a:avLst/>
            </a:prstGeom>
          </p:spPr>
        </p:pic>
        <p:grpSp>
          <p:nvGrpSpPr>
            <p:cNvPr id="15" name="Grupp 14">
              <a:extLst>
                <a:ext uri="{FF2B5EF4-FFF2-40B4-BE49-F238E27FC236}">
                  <a16:creationId xmlns:a16="http://schemas.microsoft.com/office/drawing/2014/main" id="{65A4E0BF-362C-6697-256F-20DC2F88A5C4}"/>
                </a:ext>
              </a:extLst>
            </p:cNvPr>
            <p:cNvGrpSpPr/>
            <p:nvPr userDrawn="1"/>
          </p:nvGrpSpPr>
          <p:grpSpPr>
            <a:xfrm>
              <a:off x="10966129" y="6351745"/>
              <a:ext cx="976516" cy="299290"/>
              <a:chOff x="10944001" y="6332400"/>
              <a:chExt cx="984647" cy="301782"/>
            </a:xfrm>
          </p:grpSpPr>
          <p:pic>
            <p:nvPicPr>
              <p:cNvPr id="16" name="Bild 135">
                <a:extLst>
                  <a:ext uri="{FF2B5EF4-FFF2-40B4-BE49-F238E27FC236}">
                    <a16:creationId xmlns:a16="http://schemas.microsoft.com/office/drawing/2014/main" id="{10CE34DC-02CA-32D5-E303-1E1688C642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harpenSoften amount="100000"/>
                        </a14:imgEffect>
                        <a14:imgEffect>
                          <a14:brightnessContrast brigh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141" t="39982" r="-6382" b="12299"/>
              <a:stretch/>
            </p:blipFill>
            <p:spPr>
              <a:xfrm>
                <a:off x="11274425" y="6453340"/>
                <a:ext cx="654223" cy="144011"/>
              </a:xfrm>
              <a:prstGeom prst="rect">
                <a:avLst/>
              </a:prstGeom>
            </p:spPr>
          </p:pic>
          <p:pic>
            <p:nvPicPr>
              <p:cNvPr id="17" name="Bild 16">
                <a:extLst>
                  <a:ext uri="{FF2B5EF4-FFF2-40B4-BE49-F238E27FC236}">
                    <a16:creationId xmlns:a16="http://schemas.microsoft.com/office/drawing/2014/main" id="{133A86E2-24C8-8A45-F26A-7595A36D0A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 r="63700"/>
              <a:stretch/>
            </p:blipFill>
            <p:spPr>
              <a:xfrm>
                <a:off x="10944001" y="6332400"/>
                <a:ext cx="336576" cy="301782"/>
              </a:xfrm>
              <a:prstGeom prst="rect">
                <a:avLst/>
              </a:prstGeom>
            </p:spPr>
          </p:pic>
          <p:pic>
            <p:nvPicPr>
              <p:cNvPr id="18" name="Bild 17">
                <a:extLst>
                  <a:ext uri="{FF2B5EF4-FFF2-40B4-BE49-F238E27FC236}">
                    <a16:creationId xmlns:a16="http://schemas.microsoft.com/office/drawing/2014/main" id="{8A621317-1B9E-C591-5C51-5160428259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 l="36300" b="52280"/>
              <a:stretch/>
            </p:blipFill>
            <p:spPr>
              <a:xfrm>
                <a:off x="11280576" y="6332400"/>
                <a:ext cx="590637" cy="14401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61044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slide (secondary)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22673B05-A492-0066-A906-EC353545C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142383"/>
          </a:xfrm>
          <a:prstGeom prst="rect">
            <a:avLst/>
          </a:prstGeom>
          <a:noFill/>
          <a:effectLst/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702394" y="1602759"/>
            <a:ext cx="10469190" cy="1139725"/>
          </a:xfrm>
          <a:effectLst/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99A9531-F5BA-4E5C-BE21-C657CBE8E529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702394" y="2951363"/>
            <a:ext cx="8582400" cy="585939"/>
          </a:xfrm>
          <a:effectLst/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6652D206-1067-47B6-8FFE-1C2342F8F1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910F1B88-F00F-B06E-9F8D-806FED2B7BDC}"/>
              </a:ext>
            </a:extLst>
          </p:cNvPr>
          <p:cNvSpPr>
            <a:spLocks noGrp="1"/>
          </p:cNvSpPr>
          <p:nvPr>
            <p:ph type="body" idx="10"/>
            <p:custDataLst>
              <p:tags r:id="rId4"/>
            </p:custDataLst>
          </p:nvPr>
        </p:nvSpPr>
        <p:spPr>
          <a:xfrm>
            <a:off x="702394" y="955238"/>
            <a:ext cx="8582400" cy="633743"/>
          </a:xfrm>
          <a:effectLst/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CE9936E4-B6C4-F694-E7CD-79690BBAC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519936" y="6288182"/>
            <a:ext cx="6422709" cy="422386"/>
            <a:chOff x="5519936" y="6288182"/>
            <a:chExt cx="6422709" cy="422386"/>
          </a:xfrm>
        </p:grpSpPr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3BD57EEE-FD05-21DA-FEE5-AEDA446AD2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9179" t="1076" r="1"/>
            <a:stretch/>
          </p:blipFill>
          <p:spPr>
            <a:xfrm>
              <a:off x="8183905" y="6288759"/>
              <a:ext cx="948814" cy="421809"/>
            </a:xfrm>
            <a:prstGeom prst="rect">
              <a:avLst/>
            </a:prstGeom>
          </p:spPr>
        </p:pic>
        <p:cxnSp>
          <p:nvCxnSpPr>
            <p:cNvPr id="8" name="Rak 7">
              <a:extLst>
                <a:ext uri="{FF2B5EF4-FFF2-40B4-BE49-F238E27FC236}">
                  <a16:creationId xmlns:a16="http://schemas.microsoft.com/office/drawing/2014/main" id="{2F94F681-A99B-A3B1-3633-D1DD90D4C7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600056" y="6319663"/>
              <a:ext cx="0" cy="360000"/>
            </a:xfrm>
            <a:prstGeom prst="line">
              <a:avLst/>
            </a:prstGeom>
            <a:ln w="158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DD21697A-5556-0583-0677-755A07D577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543" t="-6858" r="-2938" b="-10698"/>
            <a:stretch/>
          </p:blipFill>
          <p:spPr>
            <a:xfrm>
              <a:off x="5519936" y="6334151"/>
              <a:ext cx="948814" cy="348198"/>
            </a:xfrm>
            <a:prstGeom prst="rect">
              <a:avLst/>
            </a:prstGeom>
            <a:effectLst/>
          </p:spPr>
        </p:pic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1D6F53A9-4798-80CC-BE3A-5EC9E412F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49615" y="6288182"/>
              <a:ext cx="856991" cy="418374"/>
            </a:xfrm>
            <a:prstGeom prst="rect">
              <a:avLst/>
            </a:prstGeom>
          </p:spPr>
        </p:pic>
        <p:pic>
          <p:nvPicPr>
            <p:cNvPr id="11" name="Bildobjekt 10">
              <a:extLst>
                <a:ext uri="{FF2B5EF4-FFF2-40B4-BE49-F238E27FC236}">
                  <a16:creationId xmlns:a16="http://schemas.microsoft.com/office/drawing/2014/main" id="{B14734AD-AD74-0AEB-6A24-CF265F341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779" t="1076" r="24966"/>
            <a:stretch/>
          </p:blipFill>
          <p:spPr>
            <a:xfrm>
              <a:off x="7794220" y="6288759"/>
              <a:ext cx="285061" cy="421809"/>
            </a:xfrm>
            <a:prstGeom prst="rect">
              <a:avLst/>
            </a:prstGeom>
          </p:spPr>
        </p:pic>
        <p:cxnSp>
          <p:nvCxnSpPr>
            <p:cNvPr id="12" name="Rak 11">
              <a:extLst>
                <a:ext uri="{FF2B5EF4-FFF2-40B4-BE49-F238E27FC236}">
                  <a16:creationId xmlns:a16="http://schemas.microsoft.com/office/drawing/2014/main" id="{5BB6319E-2460-D400-513E-A6C67DF33E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9284060" y="6317369"/>
              <a:ext cx="0" cy="360000"/>
            </a:xfrm>
            <a:prstGeom prst="line">
              <a:avLst/>
            </a:prstGeom>
            <a:ln w="158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24660DB4-8478-E130-7C7F-D1CA32B7B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8" r="1758"/>
            <a:stretch/>
          </p:blipFill>
          <p:spPr>
            <a:xfrm>
              <a:off x="9480376" y="6343703"/>
              <a:ext cx="1331672" cy="307332"/>
            </a:xfrm>
            <a:prstGeom prst="rect">
              <a:avLst/>
            </a:prstGeom>
          </p:spPr>
        </p:pic>
        <p:grpSp>
          <p:nvGrpSpPr>
            <p:cNvPr id="15" name="Grupp 14">
              <a:extLst>
                <a:ext uri="{FF2B5EF4-FFF2-40B4-BE49-F238E27FC236}">
                  <a16:creationId xmlns:a16="http://schemas.microsoft.com/office/drawing/2014/main" id="{B63AFAB9-5106-2EDE-6ABB-FCE8A9C68665}"/>
                </a:ext>
              </a:extLst>
            </p:cNvPr>
            <p:cNvGrpSpPr/>
            <p:nvPr userDrawn="1"/>
          </p:nvGrpSpPr>
          <p:grpSpPr>
            <a:xfrm>
              <a:off x="10966129" y="6351745"/>
              <a:ext cx="976516" cy="299290"/>
              <a:chOff x="10944001" y="6332400"/>
              <a:chExt cx="984647" cy="301782"/>
            </a:xfrm>
          </p:grpSpPr>
          <p:pic>
            <p:nvPicPr>
              <p:cNvPr id="16" name="Bild 135">
                <a:extLst>
                  <a:ext uri="{FF2B5EF4-FFF2-40B4-BE49-F238E27FC236}">
                    <a16:creationId xmlns:a16="http://schemas.microsoft.com/office/drawing/2014/main" id="{CDD9B980-793B-2916-1D85-3F29B17928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harpenSoften amount="100000"/>
                        </a14:imgEffect>
                        <a14:imgEffect>
                          <a14:brightnessContrast brigh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141" t="39982" r="-6382" b="12299"/>
              <a:stretch/>
            </p:blipFill>
            <p:spPr>
              <a:xfrm>
                <a:off x="11274425" y="6453340"/>
                <a:ext cx="654223" cy="144011"/>
              </a:xfrm>
              <a:prstGeom prst="rect">
                <a:avLst/>
              </a:prstGeom>
            </p:spPr>
          </p:pic>
          <p:pic>
            <p:nvPicPr>
              <p:cNvPr id="17" name="Bild 16">
                <a:extLst>
                  <a:ext uri="{FF2B5EF4-FFF2-40B4-BE49-F238E27FC236}">
                    <a16:creationId xmlns:a16="http://schemas.microsoft.com/office/drawing/2014/main" id="{2D83E276-D8FE-263A-0ED1-54B8283D33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 r="63700"/>
              <a:stretch/>
            </p:blipFill>
            <p:spPr>
              <a:xfrm>
                <a:off x="10944001" y="6332400"/>
                <a:ext cx="336576" cy="301782"/>
              </a:xfrm>
              <a:prstGeom prst="rect">
                <a:avLst/>
              </a:prstGeom>
            </p:spPr>
          </p:pic>
          <p:pic>
            <p:nvPicPr>
              <p:cNvPr id="18" name="Bild 17">
                <a:extLst>
                  <a:ext uri="{FF2B5EF4-FFF2-40B4-BE49-F238E27FC236}">
                    <a16:creationId xmlns:a16="http://schemas.microsoft.com/office/drawing/2014/main" id="{59A29CA2-82BC-2481-99AB-FA9805F8F7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 l="36300" b="52280"/>
              <a:stretch/>
            </p:blipFill>
            <p:spPr>
              <a:xfrm>
                <a:off x="11280576" y="6332400"/>
                <a:ext cx="590637" cy="14401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08502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slide (alternative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3">
            <a:extLst>
              <a:ext uri="{FF2B5EF4-FFF2-40B4-BE49-F238E27FC236}">
                <a16:creationId xmlns:a16="http://schemas.microsoft.com/office/drawing/2014/main" id="{5BDBDBD2-68DC-2BF0-A0EF-18D0D22E052A}"/>
              </a:ext>
            </a:extLst>
          </p:cNvPr>
          <p:cNvSpPr>
            <a:spLocks noGrp="1"/>
          </p:cNvSpPr>
          <p:nvPr>
            <p:ph type="pic" sz="quarter" idx="11"/>
            <p:custDataLst>
              <p:tags r:id="rId1"/>
            </p:custDataLst>
          </p:nvPr>
        </p:nvSpPr>
        <p:spPr>
          <a:xfrm>
            <a:off x="0" y="0"/>
            <a:ext cx="12192000" cy="6142383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702394" y="1602759"/>
            <a:ext cx="10469190" cy="1139725"/>
          </a:xfrm>
          <a:effectLst/>
        </p:spPr>
        <p:txBody>
          <a:bodyPr anchor="b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99A9531-F5BA-4E5C-BE21-C657CBE8E529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702394" y="2951363"/>
            <a:ext cx="8582400" cy="585939"/>
          </a:xfrm>
          <a:effectLst/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6652D206-1067-47B6-8FFE-1C2342F8F178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910F1B88-F00F-B06E-9F8D-806FED2B7BDC}"/>
              </a:ext>
            </a:extLst>
          </p:cNvPr>
          <p:cNvSpPr>
            <a:spLocks noGrp="1"/>
          </p:cNvSpPr>
          <p:nvPr>
            <p:ph type="body" idx="10"/>
            <p:custDataLst>
              <p:tags r:id="rId5"/>
            </p:custDataLst>
          </p:nvPr>
        </p:nvSpPr>
        <p:spPr>
          <a:xfrm>
            <a:off x="702394" y="955238"/>
            <a:ext cx="8582400" cy="633743"/>
          </a:xfrm>
          <a:effectLst/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77412C24-E668-2F7B-740A-E13DDD9D23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519936" y="6288182"/>
            <a:ext cx="6422709" cy="422386"/>
            <a:chOff x="5519936" y="6288182"/>
            <a:chExt cx="6422709" cy="422386"/>
          </a:xfrm>
        </p:grpSpPr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85BA0B41-35E2-5ED5-9E61-9ACE41299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9179" t="1076" r="1"/>
            <a:stretch/>
          </p:blipFill>
          <p:spPr>
            <a:xfrm>
              <a:off x="8183905" y="6288759"/>
              <a:ext cx="948814" cy="421809"/>
            </a:xfrm>
            <a:prstGeom prst="rect">
              <a:avLst/>
            </a:prstGeom>
          </p:spPr>
        </p:pic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1BC67EEA-1640-09F9-E10C-7AF2890B8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600056" y="6319663"/>
              <a:ext cx="0" cy="360000"/>
            </a:xfrm>
            <a:prstGeom prst="line">
              <a:avLst/>
            </a:prstGeom>
            <a:ln w="158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F56A75A7-16FA-18AB-9A3E-D4140B6E0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543" t="-6858" r="-2938" b="-10698"/>
            <a:stretch/>
          </p:blipFill>
          <p:spPr>
            <a:xfrm>
              <a:off x="5519936" y="6334151"/>
              <a:ext cx="948814" cy="348198"/>
            </a:xfrm>
            <a:prstGeom prst="rect">
              <a:avLst/>
            </a:prstGeom>
            <a:effectLst/>
          </p:spPr>
        </p:pic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111F39EE-95D6-3EEC-4984-16EABD6AC6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49615" y="6288182"/>
              <a:ext cx="856991" cy="418374"/>
            </a:xfrm>
            <a:prstGeom prst="rect">
              <a:avLst/>
            </a:prstGeom>
          </p:spPr>
        </p:pic>
        <p:pic>
          <p:nvPicPr>
            <p:cNvPr id="11" name="Bildobjekt 10">
              <a:extLst>
                <a:ext uri="{FF2B5EF4-FFF2-40B4-BE49-F238E27FC236}">
                  <a16:creationId xmlns:a16="http://schemas.microsoft.com/office/drawing/2014/main" id="{964643DD-1075-14FF-2FE4-B97F8E0C63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779" t="1076" r="24966"/>
            <a:stretch/>
          </p:blipFill>
          <p:spPr>
            <a:xfrm>
              <a:off x="7794220" y="6288759"/>
              <a:ext cx="285061" cy="421809"/>
            </a:xfrm>
            <a:prstGeom prst="rect">
              <a:avLst/>
            </a:prstGeom>
          </p:spPr>
        </p:pic>
        <p:cxnSp>
          <p:nvCxnSpPr>
            <p:cNvPr id="12" name="Rak 11">
              <a:extLst>
                <a:ext uri="{FF2B5EF4-FFF2-40B4-BE49-F238E27FC236}">
                  <a16:creationId xmlns:a16="http://schemas.microsoft.com/office/drawing/2014/main" id="{B165AD39-C5BE-8810-BA71-A77847A5B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9284060" y="6317369"/>
              <a:ext cx="0" cy="360000"/>
            </a:xfrm>
            <a:prstGeom prst="line">
              <a:avLst/>
            </a:prstGeom>
            <a:ln w="158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9B2BAEE4-0B71-9CE6-190E-51C51BEC4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8" r="1758"/>
            <a:stretch/>
          </p:blipFill>
          <p:spPr>
            <a:xfrm>
              <a:off x="9480376" y="6343703"/>
              <a:ext cx="1331672" cy="307332"/>
            </a:xfrm>
            <a:prstGeom prst="rect">
              <a:avLst/>
            </a:prstGeom>
          </p:spPr>
        </p:pic>
        <p:grpSp>
          <p:nvGrpSpPr>
            <p:cNvPr id="15" name="Grupp 14">
              <a:extLst>
                <a:ext uri="{FF2B5EF4-FFF2-40B4-BE49-F238E27FC236}">
                  <a16:creationId xmlns:a16="http://schemas.microsoft.com/office/drawing/2014/main" id="{C454E382-F632-76D8-4ACB-79E3A6C42A3D}"/>
                </a:ext>
              </a:extLst>
            </p:cNvPr>
            <p:cNvGrpSpPr/>
            <p:nvPr userDrawn="1"/>
          </p:nvGrpSpPr>
          <p:grpSpPr>
            <a:xfrm>
              <a:off x="10966129" y="6351745"/>
              <a:ext cx="976516" cy="299290"/>
              <a:chOff x="10944001" y="6332400"/>
              <a:chExt cx="984647" cy="301782"/>
            </a:xfrm>
          </p:grpSpPr>
          <p:pic>
            <p:nvPicPr>
              <p:cNvPr id="16" name="Bild 135">
                <a:extLst>
                  <a:ext uri="{FF2B5EF4-FFF2-40B4-BE49-F238E27FC236}">
                    <a16:creationId xmlns:a16="http://schemas.microsoft.com/office/drawing/2014/main" id="{FD606B0F-CF2D-7C43-391B-5782EEF5B4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harpenSoften amount="100000"/>
                        </a14:imgEffect>
                        <a14:imgEffect>
                          <a14:brightnessContrast brigh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141" t="39982" r="-6382" b="12299"/>
              <a:stretch/>
            </p:blipFill>
            <p:spPr>
              <a:xfrm>
                <a:off x="11274425" y="6453340"/>
                <a:ext cx="654223" cy="144011"/>
              </a:xfrm>
              <a:prstGeom prst="rect">
                <a:avLst/>
              </a:prstGeom>
            </p:spPr>
          </p:pic>
          <p:pic>
            <p:nvPicPr>
              <p:cNvPr id="17" name="Bild 16">
                <a:extLst>
                  <a:ext uri="{FF2B5EF4-FFF2-40B4-BE49-F238E27FC236}">
                    <a16:creationId xmlns:a16="http://schemas.microsoft.com/office/drawing/2014/main" id="{4992B9FC-B43D-3D14-D7B2-CB5D74E8CF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 r="63700"/>
              <a:stretch/>
            </p:blipFill>
            <p:spPr>
              <a:xfrm>
                <a:off x="10944001" y="6332400"/>
                <a:ext cx="336576" cy="301782"/>
              </a:xfrm>
              <a:prstGeom prst="rect">
                <a:avLst/>
              </a:prstGeom>
            </p:spPr>
          </p:pic>
          <p:pic>
            <p:nvPicPr>
              <p:cNvPr id="18" name="Bild 17">
                <a:extLst>
                  <a:ext uri="{FF2B5EF4-FFF2-40B4-BE49-F238E27FC236}">
                    <a16:creationId xmlns:a16="http://schemas.microsoft.com/office/drawing/2014/main" id="{FC2F88E3-EC83-19E7-7828-AE1F90CDAF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 l="36300" b="52280"/>
              <a:stretch/>
            </p:blipFill>
            <p:spPr>
              <a:xfrm>
                <a:off x="11280576" y="6332400"/>
                <a:ext cx="590637" cy="14401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58231424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835B8C-07AB-41CC-9E71-C4867F754040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774800" y="1368000"/>
            <a:ext cx="8582400" cy="1273968"/>
          </a:xfrm>
        </p:spPr>
        <p:txBody>
          <a:bodyPr anchor="b"/>
          <a:lstStyle>
            <a:lvl1pPr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C714B15-840F-4937-81D0-04D9058592A4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74800" y="2673745"/>
            <a:ext cx="8582400" cy="633743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4A1CEAEA-19DE-4D04-BA56-BDA29032A8C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077603A-BD2B-B675-B601-B2C88970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>
            <a:off x="1" y="0"/>
            <a:ext cx="251999" cy="6858000"/>
          </a:xfrm>
          <a:prstGeom prst="rect">
            <a:avLst/>
          </a:prstGeom>
          <a:gradFill>
            <a:gsLst>
              <a:gs pos="0">
                <a:srgbClr val="003399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567960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32D0FF3B-541A-4046-ADC9-AA4ECAEB50A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7D4821F6-0EBB-72F5-2505-5E8508C27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>
            <a:off x="1" y="0"/>
            <a:ext cx="251999" cy="6858000"/>
          </a:xfrm>
          <a:prstGeom prst="rect">
            <a:avLst/>
          </a:prstGeom>
          <a:gradFill>
            <a:gsLst>
              <a:gs pos="0">
                <a:srgbClr val="003399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3399"/>
              </a:solidFill>
            </a:endParaRP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956F78B1-A8AC-6CD3-135B-CB951688C6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0271" y="6356350"/>
            <a:ext cx="1111313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C6F240E4-7F30-1893-7FC3-CACA2E563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32" y="6356350"/>
            <a:ext cx="618608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CBED154-EB9B-5040-B541-6A721BFD8FA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37702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835B8C-07AB-41CC-9E71-C4867F754040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774800" y="1368000"/>
            <a:ext cx="8582400" cy="1273968"/>
          </a:xfrm>
        </p:spPr>
        <p:txBody>
          <a:bodyPr anchor="b"/>
          <a:lstStyle>
            <a:lvl1pPr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C714B15-840F-4937-81D0-04D9058592A4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74800" y="2673745"/>
            <a:ext cx="8582400" cy="633743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4A1CEAEA-19DE-4D04-BA56-BDA29032A8C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077603A-BD2B-B675-B601-B2C88970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>
            <a:off x="1" y="0"/>
            <a:ext cx="251999" cy="6858000"/>
          </a:xfrm>
          <a:prstGeom prst="rect">
            <a:avLst/>
          </a:prstGeom>
          <a:gradFill>
            <a:gsLst>
              <a:gs pos="0">
                <a:srgbClr val="003399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972321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B0D984-7330-426D-813B-46AAE15059F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2A5FEE3-4F44-4EF8-BB58-7C6B9EE46DC0}"/>
              </a:ext>
            </a:extLst>
          </p:cNvPr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1773387" y="2265118"/>
            <a:ext cx="4131654" cy="3834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9E75873-11EA-475C-9688-F58B035842BF}"/>
              </a:ext>
            </a:extLst>
          </p:cNvPr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22316" y="2265118"/>
            <a:ext cx="4131654" cy="3834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C44C2790-902A-4C19-85E0-C370F3EBD17A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D6CC66C-BF25-A61F-A993-0EF3A825C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>
            <a:off x="1" y="0"/>
            <a:ext cx="251999" cy="6858000"/>
          </a:xfrm>
          <a:prstGeom prst="rect">
            <a:avLst/>
          </a:prstGeom>
          <a:gradFill>
            <a:gsLst>
              <a:gs pos="0">
                <a:srgbClr val="003399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3399"/>
              </a:solidFill>
            </a:endParaRPr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441EA74C-731C-EFC6-C280-EEC9FB7BF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40271" y="6356350"/>
            <a:ext cx="1111313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4E40079A-92FC-AF53-D57F-187675BB04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32" y="6356350"/>
            <a:ext cx="618608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CBED154-EB9B-5040-B541-6A721BFD8FA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1735263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0" y="0"/>
            <a:ext cx="5306646" cy="6857999"/>
          </a:xfrm>
          <a:solidFill>
            <a:srgbClr val="E5E5E5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6096000" y="2258402"/>
            <a:ext cx="5199249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07E4A293-52A1-4578-AC06-C2932B1885E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BF69C4E-8E75-7A90-2A97-217B141A8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1108423"/>
            <a:ext cx="5199249" cy="96639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8829876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CC-SE logo with text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1"/>
            </p:custDataLst>
          </p:nvPr>
        </p:nvSpPr>
        <p:spPr>
          <a:xfrm>
            <a:off x="6096000" y="2258402"/>
            <a:ext cx="5199249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07E4A293-52A1-4578-AC06-C2932B1885E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pic>
        <p:nvPicPr>
          <p:cNvPr id="5" name="Platshållare för innehåll 5" descr="NCC-SE logotyp">
            <a:extLst>
              <a:ext uri="{FF2B5EF4-FFF2-40B4-BE49-F238E27FC236}">
                <a16:creationId xmlns:a16="http://schemas.microsoft.com/office/drawing/2014/main" id="{3AE9329C-9AC3-9ED4-8199-DBC5DFCA29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938" t="-209188" r="-21967" b="-209188"/>
          <a:stretch/>
        </p:blipFill>
        <p:spPr>
          <a:xfrm>
            <a:off x="0" y="0"/>
            <a:ext cx="5317996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9F693AC-3767-1A2D-3219-22CA131B2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1108423"/>
            <a:ext cx="5199249" cy="96639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67311906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conomy with text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1"/>
            </p:custDataLst>
          </p:nvPr>
        </p:nvSpPr>
        <p:spPr>
          <a:xfrm>
            <a:off x="6096000" y="2258402"/>
            <a:ext cx="5199249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07E4A293-52A1-4578-AC06-C2932B1885E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pic>
        <p:nvPicPr>
          <p:cNvPr id="5" name="Platshållare för innehåll 5">
            <a:extLst>
              <a:ext uri="{FF2B5EF4-FFF2-40B4-BE49-F238E27FC236}">
                <a16:creationId xmlns:a16="http://schemas.microsoft.com/office/drawing/2014/main" id="{35E0C8BE-8127-9E69-0772-705103946DB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383"/>
            <a:ext cx="5306647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1CAFC94-118D-700D-CF37-BA7562AC4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1108423"/>
            <a:ext cx="5199249" cy="96639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79090045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nergy with text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1"/>
            </p:custDataLst>
          </p:nvPr>
        </p:nvSpPr>
        <p:spPr>
          <a:xfrm>
            <a:off x="6096000" y="2258402"/>
            <a:ext cx="5199249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07E4A293-52A1-4578-AC06-C2932B1885E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pic>
        <p:nvPicPr>
          <p:cNvPr id="3" name="Platshållare för innehåll 5">
            <a:extLst>
              <a:ext uri="{FF2B5EF4-FFF2-40B4-BE49-F238E27FC236}">
                <a16:creationId xmlns:a16="http://schemas.microsoft.com/office/drawing/2014/main" id="{29D1FD9B-EEE4-AE77-EF4F-18FC5B266F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06647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3AD967D-B597-1E1B-E26D-E0092CF93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1108423"/>
            <a:ext cx="5199249" cy="96639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4561676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inance with text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1"/>
            </p:custDataLst>
          </p:nvPr>
        </p:nvSpPr>
        <p:spPr>
          <a:xfrm>
            <a:off x="6096000" y="2258402"/>
            <a:ext cx="5199249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07E4A293-52A1-4578-AC06-C2932B1885E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pic>
        <p:nvPicPr>
          <p:cNvPr id="3" name="Platshållare för innehåll 5">
            <a:extLst>
              <a:ext uri="{FF2B5EF4-FFF2-40B4-BE49-F238E27FC236}">
                <a16:creationId xmlns:a16="http://schemas.microsoft.com/office/drawing/2014/main" id="{B16FB365-797B-024F-A691-E662423B24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06647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40D0663-3D62-793E-C516-83A93E713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1108423"/>
            <a:ext cx="5199249" cy="96639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9310721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esearch with text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1"/>
            </p:custDataLst>
          </p:nvPr>
        </p:nvSpPr>
        <p:spPr>
          <a:xfrm>
            <a:off x="6096000" y="2258402"/>
            <a:ext cx="5199249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07E4A293-52A1-4578-AC06-C2932B1885E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pic>
        <p:nvPicPr>
          <p:cNvPr id="3" name="Platshållare för innehåll 5">
            <a:extLst>
              <a:ext uri="{FF2B5EF4-FFF2-40B4-BE49-F238E27FC236}">
                <a16:creationId xmlns:a16="http://schemas.microsoft.com/office/drawing/2014/main" id="{075544FD-A358-AE3C-C96D-41351C7ECCD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06647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04C9603-9171-1109-5541-38AF7EABD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1108423"/>
            <a:ext cx="5199249" cy="96639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4614055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harbour with text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1"/>
            </p:custDataLst>
          </p:nvPr>
        </p:nvSpPr>
        <p:spPr>
          <a:xfrm>
            <a:off x="6096000" y="2258402"/>
            <a:ext cx="5199249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07E4A293-52A1-4578-AC06-C2932B1885E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pic>
        <p:nvPicPr>
          <p:cNvPr id="3" name="Platshållare för innehåll 5">
            <a:extLst>
              <a:ext uri="{FF2B5EF4-FFF2-40B4-BE49-F238E27FC236}">
                <a16:creationId xmlns:a16="http://schemas.microsoft.com/office/drawing/2014/main" id="{59B5BBB7-AA51-E1D0-03C8-FFB65B65BC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06647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40A8CEB-284D-408D-FFDE-5D4BE6EC5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1108423"/>
            <a:ext cx="5199249" cy="96639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4210417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healthcare with text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1"/>
            </p:custDataLst>
          </p:nvPr>
        </p:nvSpPr>
        <p:spPr>
          <a:xfrm>
            <a:off x="6096000" y="2258402"/>
            <a:ext cx="5199249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07E4A293-52A1-4578-AC06-C2932B1885E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pic>
        <p:nvPicPr>
          <p:cNvPr id="3" name="Platshållare för innehåll 5">
            <a:extLst>
              <a:ext uri="{FF2B5EF4-FFF2-40B4-BE49-F238E27FC236}">
                <a16:creationId xmlns:a16="http://schemas.microsoft.com/office/drawing/2014/main" id="{A1724DBE-0BE0-DE7F-A659-FB6129032E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06647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8D1490A-93C3-65D6-EA0B-A54CF4966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1108423"/>
            <a:ext cx="5199249" cy="96639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4470699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ransportation with text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1"/>
            </p:custDataLst>
          </p:nvPr>
        </p:nvSpPr>
        <p:spPr>
          <a:xfrm>
            <a:off x="6096000" y="2258402"/>
            <a:ext cx="5199249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07E4A293-52A1-4578-AC06-C2932B1885E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pic>
        <p:nvPicPr>
          <p:cNvPr id="3" name="Platshållare för innehåll 5">
            <a:extLst>
              <a:ext uri="{FF2B5EF4-FFF2-40B4-BE49-F238E27FC236}">
                <a16:creationId xmlns:a16="http://schemas.microsoft.com/office/drawing/2014/main" id="{B114EEB4-AE52-E0F3-D208-4267647D0A7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06647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544C3AE-693A-17F9-86A6-363B2D865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1108423"/>
            <a:ext cx="5199249" cy="96639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038046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32D0FF3B-541A-4046-ADC9-AA4ECAEB50A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7D4821F6-0EBB-72F5-2505-5E8508C27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>
            <a:off x="1" y="0"/>
            <a:ext cx="251999" cy="6858000"/>
          </a:xfrm>
          <a:prstGeom prst="rect">
            <a:avLst/>
          </a:prstGeom>
          <a:gradFill>
            <a:gsLst>
              <a:gs pos="0">
                <a:srgbClr val="003399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3399"/>
              </a:solidFill>
            </a:endParaRPr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3F923556-E29A-A7F3-D869-2871227B0C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0271" y="6356350"/>
            <a:ext cx="1111313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73FCB52F-FC87-812D-5B3B-48B9E41FA2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32" y="6356350"/>
            <a:ext cx="618608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CBED154-EB9B-5040-B541-6A721BFD8FA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632259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ducation with text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1"/>
            </p:custDataLst>
          </p:nvPr>
        </p:nvSpPr>
        <p:spPr>
          <a:xfrm>
            <a:off x="6096000" y="2258402"/>
            <a:ext cx="5199249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07E4A293-52A1-4578-AC06-C2932B1885E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pic>
        <p:nvPicPr>
          <p:cNvPr id="3" name="Platshållare för innehåll 5">
            <a:extLst>
              <a:ext uri="{FF2B5EF4-FFF2-40B4-BE49-F238E27FC236}">
                <a16:creationId xmlns:a16="http://schemas.microsoft.com/office/drawing/2014/main" id="{6D64CB04-3456-447A-DE32-070FB72D25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5"/>
          <a:stretch/>
        </p:blipFill>
        <p:spPr>
          <a:xfrm>
            <a:off x="0" y="0"/>
            <a:ext cx="5306647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4D64FCF-F135-EA0B-84CE-95ADBF385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1108423"/>
            <a:ext cx="5199249" cy="96639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9397605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left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8C8263F2-B4B2-49CB-80FF-B28F3C05F0F4}"/>
              </a:ext>
            </a:extLst>
          </p:cNvPr>
          <p:cNvSpPr>
            <a:spLocks noGrp="1"/>
          </p:cNvSpPr>
          <p:nvPr>
            <p:ph type="pic" sz="quarter" idx="11"/>
            <p:custDataLst>
              <p:tags r:id="rId1"/>
            </p:custDataLst>
          </p:nvPr>
        </p:nvSpPr>
        <p:spPr>
          <a:xfrm>
            <a:off x="-1" y="1"/>
            <a:ext cx="12192001" cy="6163478"/>
          </a:xfrm>
          <a:solidFill>
            <a:srgbClr val="E5E5E5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C73F3707-EE23-4555-81ED-EFCFC740D44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0C3D6A5B-5B1C-6DC2-AE82-CF395E75972D}"/>
              </a:ext>
            </a:extLst>
          </p:cNvPr>
          <p:cNvSpPr>
            <a:spLocks noGrp="1"/>
          </p:cNvSpPr>
          <p:nvPr>
            <p:ph type="body" sz="quarter" idx="12"/>
            <p:custDataLst>
              <p:tags r:id="rId3"/>
            </p:custDataLst>
          </p:nvPr>
        </p:nvSpPr>
        <p:spPr>
          <a:xfrm flipH="1">
            <a:off x="-1" y="1287034"/>
            <a:ext cx="4558169" cy="2652665"/>
          </a:xfrm>
          <a:solidFill>
            <a:srgbClr val="E5E5E5"/>
          </a:solidFill>
        </p:spPr>
        <p:txBody>
          <a:bodyPr lIns="504000" tIns="396000" rIns="504000" bIns="396000">
            <a:noAutofit/>
          </a:bodyPr>
          <a:lstStyle>
            <a:lvl1pPr marL="0" indent="0" algn="l">
              <a:buNone/>
              <a:defRPr sz="14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8C2E8825-905D-DC1F-CDC3-556EF07B14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0271" y="6356350"/>
            <a:ext cx="1111313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5C558D0-32F3-3F3E-F46E-E29466D8B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32" y="6356350"/>
            <a:ext cx="618608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CBED154-EB9B-5040-B541-6A721BFD8FA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9875348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right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3">
            <a:extLst>
              <a:ext uri="{FF2B5EF4-FFF2-40B4-BE49-F238E27FC236}">
                <a16:creationId xmlns:a16="http://schemas.microsoft.com/office/drawing/2014/main" id="{E26F0C2A-7D0F-D82B-4801-47EE36220B74}"/>
              </a:ext>
            </a:extLst>
          </p:cNvPr>
          <p:cNvSpPr>
            <a:spLocks noGrp="1"/>
          </p:cNvSpPr>
          <p:nvPr>
            <p:ph type="pic" sz="quarter" idx="11"/>
            <p:custDataLst>
              <p:tags r:id="rId1"/>
            </p:custDataLst>
          </p:nvPr>
        </p:nvSpPr>
        <p:spPr>
          <a:xfrm>
            <a:off x="-1" y="1"/>
            <a:ext cx="12192001" cy="6163478"/>
          </a:xfrm>
          <a:solidFill>
            <a:srgbClr val="E5E5E5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B148343D-9557-4981-AFCA-B7C27BDB8EC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BC80A7EF-941B-D1E9-FD6F-10C7EEBC6699}"/>
              </a:ext>
            </a:extLst>
          </p:cNvPr>
          <p:cNvSpPr>
            <a:spLocks noGrp="1"/>
          </p:cNvSpPr>
          <p:nvPr>
            <p:ph type="body" sz="quarter" idx="12"/>
            <p:custDataLst>
              <p:tags r:id="rId3"/>
            </p:custDataLst>
          </p:nvPr>
        </p:nvSpPr>
        <p:spPr>
          <a:xfrm>
            <a:off x="7633832" y="1287034"/>
            <a:ext cx="4558169" cy="2652665"/>
          </a:xfrm>
          <a:solidFill>
            <a:srgbClr val="E5E5E5"/>
          </a:solidFill>
        </p:spPr>
        <p:txBody>
          <a:bodyPr lIns="504000" tIns="396000" rIns="504000" bIns="396000">
            <a:noAutofit/>
          </a:bodyPr>
          <a:lstStyle>
            <a:lvl1pPr marL="0" indent="0" algn="l">
              <a:buNone/>
              <a:defRPr sz="14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210AD23A-AC33-97BE-44C0-B3A2382037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0271" y="6356350"/>
            <a:ext cx="1111313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A400A744-3171-4527-5DD6-3B2A8E2D6B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32" y="6356350"/>
            <a:ext cx="618608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CBED154-EB9B-5040-B541-6A721BFD8FA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6397327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conomy with text left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71164F25-012E-6D0E-AEC8-A1765573B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9" y="0"/>
            <a:ext cx="12185741" cy="6145617"/>
          </a:xfrm>
          <a:prstGeom prst="rect">
            <a:avLst/>
          </a:prstGeom>
          <a:noFill/>
          <a:effectLst/>
        </p:spPr>
      </p:pic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C73F3707-EE23-4555-81ED-EFCFC740D44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0C3D6A5B-5B1C-6DC2-AE82-CF395E75972D}"/>
              </a:ext>
            </a:extLst>
          </p:cNvPr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>
          <a:xfrm flipH="1">
            <a:off x="-1" y="1287034"/>
            <a:ext cx="4558169" cy="2652665"/>
          </a:xfrm>
          <a:solidFill>
            <a:srgbClr val="E5E5E5"/>
          </a:solidFill>
        </p:spPr>
        <p:txBody>
          <a:bodyPr lIns="504000" tIns="396000" rIns="504000" bIns="396000">
            <a:noAutofit/>
          </a:bodyPr>
          <a:lstStyle>
            <a:lvl1pPr marL="0" indent="0" algn="l">
              <a:buNone/>
              <a:defRPr sz="14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69689F4A-4467-A9B1-0E40-A2FE7B848F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0271" y="6356350"/>
            <a:ext cx="1111313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4FB5D5A8-4187-24FF-F776-8A0E34C05B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32" y="6356350"/>
            <a:ext cx="618608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CBED154-EB9B-5040-B541-6A721BFD8FA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2012073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nergy with text left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71164F25-012E-6D0E-AEC8-A1765573B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0" y="0"/>
            <a:ext cx="12192000" cy="6145617"/>
          </a:xfrm>
          <a:prstGeom prst="rect">
            <a:avLst/>
          </a:prstGeom>
          <a:noFill/>
          <a:effectLst/>
        </p:spPr>
      </p:pic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C73F3707-EE23-4555-81ED-EFCFC740D44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0C3D6A5B-5B1C-6DC2-AE82-CF395E75972D}"/>
              </a:ext>
            </a:extLst>
          </p:cNvPr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>
          <a:xfrm flipH="1">
            <a:off x="-1" y="1287034"/>
            <a:ext cx="4558169" cy="2652665"/>
          </a:xfrm>
          <a:solidFill>
            <a:srgbClr val="E5E5E5"/>
          </a:solidFill>
        </p:spPr>
        <p:txBody>
          <a:bodyPr lIns="504000" tIns="396000" rIns="504000" bIns="396000">
            <a:noAutofit/>
          </a:bodyPr>
          <a:lstStyle>
            <a:lvl1pPr marL="0" indent="0" algn="l">
              <a:buNone/>
              <a:defRPr sz="14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FE548396-390B-AE67-DAFF-C24DDBE4B5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0271" y="6356350"/>
            <a:ext cx="1111313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A1139F34-8954-8F37-E041-73797F90E2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32" y="6356350"/>
            <a:ext cx="618608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CBED154-EB9B-5040-B541-6A721BFD8FA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0884322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inance with text left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8DC8213-8096-DAE6-FDAE-2E34C30D5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9" y="0"/>
            <a:ext cx="12185741" cy="6145617"/>
          </a:xfrm>
          <a:prstGeom prst="rect">
            <a:avLst/>
          </a:prstGeom>
          <a:noFill/>
          <a:effectLst/>
        </p:spPr>
      </p:pic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B148343D-9557-4981-AFCA-B7C27BDB8EC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9A5CF33E-46C6-FFF2-8006-4B3E43C8E8E9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 flipH="1">
            <a:off x="-1" y="1287034"/>
            <a:ext cx="4558169" cy="2652665"/>
          </a:xfrm>
          <a:solidFill>
            <a:srgbClr val="E5E5E5"/>
          </a:solidFill>
        </p:spPr>
        <p:txBody>
          <a:bodyPr lIns="504000" tIns="396000" rIns="504000" bIns="396000">
            <a:noAutofit/>
          </a:bodyPr>
          <a:lstStyle>
            <a:lvl1pPr marL="0" indent="0" algn="l">
              <a:buNone/>
              <a:defRPr sz="14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E372145C-D701-2050-C5E0-DBE9F1351B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0271" y="6356350"/>
            <a:ext cx="1111313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27EF522B-5BCB-46DF-462A-D847A5897B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32" y="6356350"/>
            <a:ext cx="618608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CBED154-EB9B-5040-B541-6A721BFD8FA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6684102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esearch with text left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8DC8213-8096-DAE6-FDAE-2E34C30D5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9" y="0"/>
            <a:ext cx="12185741" cy="6145617"/>
          </a:xfrm>
          <a:prstGeom prst="rect">
            <a:avLst/>
          </a:prstGeom>
          <a:noFill/>
          <a:effectLst/>
        </p:spPr>
      </p:pic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B148343D-9557-4981-AFCA-B7C27BDB8EC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9A5CF33E-46C6-FFF2-8006-4B3E43C8E8E9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 flipH="1">
            <a:off x="-1" y="1287034"/>
            <a:ext cx="4558169" cy="2652665"/>
          </a:xfrm>
          <a:solidFill>
            <a:srgbClr val="E5E5E5"/>
          </a:solidFill>
        </p:spPr>
        <p:txBody>
          <a:bodyPr lIns="504000" tIns="396000" rIns="504000" bIns="396000">
            <a:noAutofit/>
          </a:bodyPr>
          <a:lstStyle>
            <a:lvl1pPr marL="0" indent="0" algn="l">
              <a:buNone/>
              <a:defRPr sz="14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3CC777C0-D0E6-8EAC-5CED-FDC8645B6A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0271" y="6356350"/>
            <a:ext cx="1111313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F37C8A7F-A1FD-14AB-EDB8-61CC9BF384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32" y="6356350"/>
            <a:ext cx="618608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CBED154-EB9B-5040-B541-6A721BFD8FA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5566574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harbour with text left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8DC8213-8096-DAE6-FDAE-2E34C30D5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9" y="0"/>
            <a:ext cx="12185741" cy="6145617"/>
          </a:xfrm>
          <a:prstGeom prst="rect">
            <a:avLst/>
          </a:prstGeom>
          <a:noFill/>
          <a:effectLst/>
        </p:spPr>
      </p:pic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B148343D-9557-4981-AFCA-B7C27BDB8EC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9A5CF33E-46C6-FFF2-8006-4B3E43C8E8E9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 flipH="1">
            <a:off x="-1" y="1287034"/>
            <a:ext cx="4558169" cy="2652665"/>
          </a:xfrm>
          <a:solidFill>
            <a:srgbClr val="E5E5E5"/>
          </a:solidFill>
        </p:spPr>
        <p:txBody>
          <a:bodyPr lIns="504000" tIns="396000" rIns="504000" bIns="396000">
            <a:noAutofit/>
          </a:bodyPr>
          <a:lstStyle>
            <a:lvl1pPr marL="0" indent="0" algn="l">
              <a:buNone/>
              <a:defRPr sz="14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C780460D-79E4-F97A-8E26-37D77A7A6A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0271" y="6356350"/>
            <a:ext cx="1111313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C273E11C-60E1-B40E-A635-46AF83626C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32" y="6356350"/>
            <a:ext cx="618608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CBED154-EB9B-5040-B541-6A721BFD8FA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6436330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healthcare with text left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8DC8213-8096-DAE6-FDAE-2E34C30D5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9" y="0"/>
            <a:ext cx="12185741" cy="6145617"/>
          </a:xfrm>
          <a:prstGeom prst="rect">
            <a:avLst/>
          </a:prstGeom>
          <a:noFill/>
          <a:effectLst/>
        </p:spPr>
      </p:pic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B148343D-9557-4981-AFCA-B7C27BDB8EC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E5EC8006-674C-F605-047A-0570B5D0BB50}"/>
              </a:ext>
            </a:extLst>
          </p:cNvPr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>
          <a:xfrm>
            <a:off x="7633832" y="1287034"/>
            <a:ext cx="4558169" cy="2652665"/>
          </a:xfrm>
          <a:solidFill>
            <a:srgbClr val="E5E5E5"/>
          </a:solidFill>
        </p:spPr>
        <p:txBody>
          <a:bodyPr lIns="504000" tIns="396000" rIns="504000" bIns="396000">
            <a:noAutofit/>
          </a:bodyPr>
          <a:lstStyle>
            <a:lvl1pPr marL="0" indent="0" algn="l">
              <a:buNone/>
              <a:defRPr sz="14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5620CC66-86EE-D1E7-5D9D-BA45AFF213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0271" y="6356350"/>
            <a:ext cx="1111313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41FA9D5D-BE5B-272E-920A-6E0FCF95C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32" y="6356350"/>
            <a:ext cx="618608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CBED154-EB9B-5040-B541-6A721BFD8FA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5238807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ransportation with text left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8DC8213-8096-DAE6-FDAE-2E34C30D5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9" y="0"/>
            <a:ext cx="12185741" cy="6145617"/>
          </a:xfrm>
          <a:prstGeom prst="rect">
            <a:avLst/>
          </a:prstGeom>
          <a:noFill/>
          <a:effectLst/>
        </p:spPr>
      </p:pic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B148343D-9557-4981-AFCA-B7C27BDB8EC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E5EC8006-674C-F605-047A-0570B5D0BB50}"/>
              </a:ext>
            </a:extLst>
          </p:cNvPr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>
          <a:xfrm>
            <a:off x="7633832" y="1287034"/>
            <a:ext cx="4558169" cy="2652665"/>
          </a:xfrm>
          <a:solidFill>
            <a:srgbClr val="E5E5E5"/>
          </a:solidFill>
        </p:spPr>
        <p:txBody>
          <a:bodyPr lIns="504000" tIns="396000" rIns="504000" bIns="396000">
            <a:noAutofit/>
          </a:bodyPr>
          <a:lstStyle>
            <a:lvl1pPr marL="0" indent="0" algn="l">
              <a:buNone/>
              <a:defRPr sz="14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8EF54A4F-9818-19E4-FBD0-4EAA8CAC45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0271" y="6356350"/>
            <a:ext cx="1111313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18638EDC-8E67-A91E-469A-47DF716181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32" y="6356350"/>
            <a:ext cx="618608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CBED154-EB9B-5040-B541-6A721BFD8FA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917395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B0D984-7330-426D-813B-46AAE15059F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2A5FEE3-4F44-4EF8-BB58-7C6B9EE46DC0}"/>
              </a:ext>
            </a:extLst>
          </p:cNvPr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1773387" y="2265118"/>
            <a:ext cx="4131654" cy="3834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9E75873-11EA-475C-9688-F58B035842BF}"/>
              </a:ext>
            </a:extLst>
          </p:cNvPr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22316" y="2265118"/>
            <a:ext cx="4131654" cy="3834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C44C2790-902A-4C19-85E0-C370F3EBD17A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D6CC66C-BF25-A61F-A993-0EF3A825C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>
            <a:off x="1" y="0"/>
            <a:ext cx="251999" cy="6858000"/>
          </a:xfrm>
          <a:prstGeom prst="rect">
            <a:avLst/>
          </a:prstGeom>
          <a:gradFill>
            <a:gsLst>
              <a:gs pos="0">
                <a:srgbClr val="003399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3399"/>
              </a:solidFill>
            </a:endParaRP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7196F366-FA79-1CE8-11EB-B7FE52B6D6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40271" y="6356350"/>
            <a:ext cx="1111313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76CEA6A2-B231-B7DF-8529-5DB1B0512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32" y="6356350"/>
            <a:ext cx="618608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CBED154-EB9B-5040-B541-6A721BFD8FA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4708270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ducation with text left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8DC8213-8096-DAE6-FDAE-2E34C30D5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9" y="0"/>
            <a:ext cx="12185741" cy="6145617"/>
          </a:xfrm>
          <a:prstGeom prst="rect">
            <a:avLst/>
          </a:prstGeom>
          <a:noFill/>
          <a:effectLst/>
        </p:spPr>
      </p:pic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B148343D-9557-4981-AFCA-B7C27BDB8EC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E5EC8006-674C-F605-047A-0570B5D0BB50}"/>
              </a:ext>
            </a:extLst>
          </p:cNvPr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>
          <a:xfrm>
            <a:off x="7633832" y="1287034"/>
            <a:ext cx="4558169" cy="2652665"/>
          </a:xfrm>
          <a:solidFill>
            <a:srgbClr val="E5E5E5"/>
          </a:solidFill>
        </p:spPr>
        <p:txBody>
          <a:bodyPr lIns="504000" tIns="396000" rIns="504000" bIns="396000">
            <a:noAutofit/>
          </a:bodyPr>
          <a:lstStyle>
            <a:lvl1pPr marL="0" indent="0" algn="l">
              <a:buNone/>
              <a:defRPr sz="14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C8F9F090-3517-E039-B56E-343782C0BE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0271" y="6356350"/>
            <a:ext cx="1111313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FDDB0CD1-665B-78C4-3C63-C97DCB44C7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32" y="6356350"/>
            <a:ext cx="618608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CBED154-EB9B-5040-B541-6A721BFD8FA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2953496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ground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203E36E6-676B-7B4D-36F2-59EACEEF86AC}"/>
              </a:ext>
            </a:extLst>
          </p:cNvPr>
          <p:cNvSpPr>
            <a:spLocks noGrp="1"/>
          </p:cNvSpPr>
          <p:nvPr>
            <p:ph type="pic" sz="quarter" idx="11"/>
            <p:custDataLst>
              <p:tags r:id="rId1"/>
            </p:custDataLst>
          </p:nvPr>
        </p:nvSpPr>
        <p:spPr>
          <a:xfrm>
            <a:off x="1" y="0"/>
            <a:ext cx="12192000" cy="6169767"/>
          </a:xfrm>
          <a:solidFill>
            <a:srgbClr val="E5E5E5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A15B28B4-2D13-4E26-ADD9-0E1AA3CC18C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4BEF9365-94BE-E7E6-DEE1-20DD853F5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0271" y="6356350"/>
            <a:ext cx="1111313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082FFF04-C11E-1A59-E20C-F206E30C64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32" y="6356350"/>
            <a:ext cx="618608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CBED154-EB9B-5040-B541-6A721BFD8FA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FF632BC8-CF25-338A-2A7B-E13DD7738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999" y="2042308"/>
            <a:ext cx="6552001" cy="2061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227134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ckground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138D2CDE-A2F9-A7A2-CC71-D6A7E7A9E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60420" cy="6145617"/>
          </a:xfrm>
          <a:prstGeom prst="rect">
            <a:avLst/>
          </a:prstGeom>
          <a:noFill/>
          <a:effectLst/>
        </p:spPr>
      </p:pic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A15B28B4-2D13-4E26-ADD9-0E1AA3CC18C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EC1CF0C0-FA70-6E4F-1DDB-B3DC9353C4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0271" y="6356350"/>
            <a:ext cx="1111313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60E8F8BF-2900-7198-721C-0E744EAFA7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32" y="6356350"/>
            <a:ext cx="618608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CBED154-EB9B-5040-B541-6A721BFD8FA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CCEE0B30-F63B-0684-2AF7-E92E01BCF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999" y="2042308"/>
            <a:ext cx="6552001" cy="2061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7661744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ckground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138D2CDE-A2F9-A7A2-CC71-D6A7E7A9E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145617"/>
          </a:xfrm>
          <a:prstGeom prst="rect">
            <a:avLst/>
          </a:prstGeom>
          <a:noFill/>
          <a:effectLst/>
        </p:spPr>
      </p:pic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A15B28B4-2D13-4E26-ADD9-0E1AA3CC18C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108D3798-A4CA-A5AE-CC84-AE6F3C6BF3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0271" y="6356350"/>
            <a:ext cx="1111313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A09A6BF9-9A90-6D3B-2D18-8F8AA258F5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32" y="6356350"/>
            <a:ext cx="618608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CBED154-EB9B-5040-B541-6A721BFD8FA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14CAFE5F-FDB2-E887-FFF8-DA1648363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999" y="2042308"/>
            <a:ext cx="6552001" cy="2061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4862047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ckground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39A4E6AF-65F4-BE90-472D-C3819D71C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142383"/>
          </a:xfrm>
          <a:prstGeom prst="rect">
            <a:avLst/>
          </a:prstGeom>
          <a:noFill/>
          <a:effectLst/>
        </p:spPr>
      </p:pic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A15B28B4-2D13-4E26-ADD9-0E1AA3CC18C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369FD91-6B63-7E8E-E3ED-80B8F64A9C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0271" y="6356350"/>
            <a:ext cx="1111313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7AD8C2BA-FBED-8155-3EE7-403097DFF9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32" y="6356350"/>
            <a:ext cx="618608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CBED154-EB9B-5040-B541-6A721BFD8FA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DE0DE5D6-622A-85BD-4A90-5BD5BFC03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999" y="2042308"/>
            <a:ext cx="6552001" cy="2061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9150842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BCAAF915-7EB7-F748-2D46-649E3226C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>
            <a:off x="1" y="0"/>
            <a:ext cx="251999" cy="6858000"/>
          </a:xfrm>
          <a:prstGeom prst="rect">
            <a:avLst/>
          </a:prstGeom>
          <a:gradFill>
            <a:gsLst>
              <a:gs pos="0">
                <a:srgbClr val="003399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3399"/>
              </a:solidFill>
            </a:endParaRP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33F326A-0FEB-F58F-3DCF-59C3EF1236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0271" y="6356350"/>
            <a:ext cx="1111313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EE16D4A6-4E61-11C8-A43F-FDB7CB7A62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32" y="6356350"/>
            <a:ext cx="618608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CBED154-EB9B-5040-B541-6A721BFD8FA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204995-7660-3302-15EE-A18074156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2404199"/>
      </p:ext>
    </p:extLst>
  </p:cSld>
  <p:clrMapOvr>
    <a:masterClrMapping/>
  </p:clrMapOvr>
  <p:transition spd="slow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5F0782-51CE-4900-B4D9-10EE010862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0271" y="6356350"/>
            <a:ext cx="1111313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BA74CAF3-F3F4-A6EB-9774-05BDA28AA4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32" y="6356350"/>
            <a:ext cx="618608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CBED154-EB9B-5040-B541-6A721BFD8FA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545603-8179-93E4-5676-EAA617DCE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8716560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and header (without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7B1AF25-5EDC-1DF3-B8F7-13C05FD795C7}"/>
              </a:ext>
            </a:extLst>
          </p:cNvPr>
          <p:cNvSpPr/>
          <p:nvPr userDrawn="1"/>
        </p:nvSpPr>
        <p:spPr>
          <a:xfrm>
            <a:off x="9624392" y="0"/>
            <a:ext cx="2567608" cy="2564904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CAAF915-7EB7-F748-2D46-649E3226C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 rot="10800000">
            <a:off x="1" y="0"/>
            <a:ext cx="251999" cy="6858000"/>
          </a:xfrm>
          <a:prstGeom prst="rect">
            <a:avLst/>
          </a:prstGeom>
          <a:gradFill>
            <a:gsLst>
              <a:gs pos="0">
                <a:srgbClr val="003399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3399"/>
              </a:solidFill>
            </a:endParaRP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EAA61907-15EB-7A28-D35B-E0B27635F8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0271" y="6356350"/>
            <a:ext cx="1111313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63C7183B-A73B-9561-0149-98041C295E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32" y="6356350"/>
            <a:ext cx="618608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CBED154-EB9B-5040-B541-6A721BFD8FA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F15F3B4-FF79-0C87-FF02-AB7A938C5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9751767"/>
      </p:ext>
    </p:extLst>
  </p:cSld>
  <p:clrMapOvr>
    <a:masterClrMapping/>
  </p:clrMapOvr>
  <p:transition spd="slow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er (without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D8DDD55C-B83F-02CA-917B-51120C45FFB7}"/>
              </a:ext>
            </a:extLst>
          </p:cNvPr>
          <p:cNvSpPr/>
          <p:nvPr userDrawn="1"/>
        </p:nvSpPr>
        <p:spPr>
          <a:xfrm>
            <a:off x="9624392" y="0"/>
            <a:ext cx="2567608" cy="2564904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2AA366B1-E7CC-97BF-3C54-E850D49AFF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0271" y="6356350"/>
            <a:ext cx="1111313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668B05B-F7F3-EE8D-1135-7181D86697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32" y="6356350"/>
            <a:ext cx="618608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CBED154-EB9B-5040-B541-6A721BFD8FA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6E907D-0D9A-3DF4-3924-DE207FD61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953456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096045" y="1140736"/>
            <a:ext cx="5199053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0" y="1"/>
            <a:ext cx="5317996" cy="6857999"/>
          </a:xfrm>
          <a:solidFill>
            <a:srgbClr val="E5E5E5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6096000" y="2258402"/>
            <a:ext cx="5199249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07E4A293-52A1-4578-AC06-C2932B1885E0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FCF0410F-A8D6-C42B-FB7A-11B30FF02E4F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>
          <a:xfrm>
            <a:off x="6096000" y="6356350"/>
            <a:ext cx="387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56B4F8C-CEC5-4B2C-9C29-5300068510B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741709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CC-SE logo with text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096045" y="1140736"/>
            <a:ext cx="5199053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6096000" y="2258402"/>
            <a:ext cx="5199249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07E4A293-52A1-4578-AC06-C2932B1885E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pic>
        <p:nvPicPr>
          <p:cNvPr id="8" name="Platshållare för innehåll 5" descr="NCC-SE logotyp">
            <a:extLst>
              <a:ext uri="{FF2B5EF4-FFF2-40B4-BE49-F238E27FC236}">
                <a16:creationId xmlns:a16="http://schemas.microsoft.com/office/drawing/2014/main" id="{DD2D7760-8F53-50FD-729A-32760BAEDC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938" t="-209188" r="-21967" b="-209188"/>
          <a:stretch/>
        </p:blipFill>
        <p:spPr>
          <a:xfrm>
            <a:off x="0" y="0"/>
            <a:ext cx="5317996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latshållare för bildnummer 5">
            <a:extLst>
              <a:ext uri="{FF2B5EF4-FFF2-40B4-BE49-F238E27FC236}">
                <a16:creationId xmlns:a16="http://schemas.microsoft.com/office/drawing/2014/main" id="{609E392F-9B01-F7A7-2AA3-25E9A985DF04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6096000" y="6356350"/>
            <a:ext cx="387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56B4F8C-CEC5-4B2C-9C29-5300068510B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250934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conomy with text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096045" y="1140736"/>
            <a:ext cx="5199053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6096000" y="2258402"/>
            <a:ext cx="5199249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07E4A293-52A1-4578-AC06-C2932B1885E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pic>
        <p:nvPicPr>
          <p:cNvPr id="8" name="Platshållare för innehåll 5">
            <a:extLst>
              <a:ext uri="{FF2B5EF4-FFF2-40B4-BE49-F238E27FC236}">
                <a16:creationId xmlns:a16="http://schemas.microsoft.com/office/drawing/2014/main" id="{DD2D7760-8F53-50FD-729A-32760BAEDC5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383"/>
            <a:ext cx="5306647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latshållare för bildnummer 5">
            <a:extLst>
              <a:ext uri="{FF2B5EF4-FFF2-40B4-BE49-F238E27FC236}">
                <a16:creationId xmlns:a16="http://schemas.microsoft.com/office/drawing/2014/main" id="{D487A5E3-1555-E8CC-1ED6-CF32EA67DE50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6096000" y="6356350"/>
            <a:ext cx="387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56B4F8C-CEC5-4B2C-9C29-5300068510B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690695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ags" Target="../tags/tag2.xml"/><Relationship Id="rId40" Type="http://schemas.openxmlformats.org/officeDocument/2006/relationships/image" Target="../media/image2.png"/><Relationship Id="rId45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43" Type="http://schemas.openxmlformats.org/officeDocument/2006/relationships/image" Target="../media/image5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ags" Target="../tags/tag3.xml"/><Relationship Id="rId46" Type="http://schemas.openxmlformats.org/officeDocument/2006/relationships/image" Target="../media/image7.svg"/><Relationship Id="rId20" Type="http://schemas.openxmlformats.org/officeDocument/2006/relationships/slideLayout" Target="../slideLayouts/slideLayout20.xml"/><Relationship Id="rId41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26" Type="http://schemas.openxmlformats.org/officeDocument/2006/relationships/slideLayout" Target="../slideLayouts/slideLayout60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68.xml"/><Relationship Id="rId42" Type="http://schemas.openxmlformats.org/officeDocument/2006/relationships/image" Target="../media/image2.png"/><Relationship Id="rId47" Type="http://schemas.openxmlformats.org/officeDocument/2006/relationships/image" Target="../media/image7.svg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6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58.xml"/><Relationship Id="rId32" Type="http://schemas.openxmlformats.org/officeDocument/2006/relationships/slideLayout" Target="../slideLayouts/slideLayout66.xml"/><Relationship Id="rId37" Type="http://schemas.openxmlformats.org/officeDocument/2006/relationships/tags" Target="../tags/tag97.xml"/><Relationship Id="rId40" Type="http://schemas.openxmlformats.org/officeDocument/2006/relationships/image" Target="../media/image28.emf"/><Relationship Id="rId45" Type="http://schemas.microsoft.com/office/2007/relationships/hdphoto" Target="../media/hdphoto4.wdp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28" Type="http://schemas.openxmlformats.org/officeDocument/2006/relationships/slideLayout" Target="../slideLayouts/slideLayout62.xml"/><Relationship Id="rId36" Type="http://schemas.openxmlformats.org/officeDocument/2006/relationships/tags" Target="../tags/tag96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31" Type="http://schemas.openxmlformats.org/officeDocument/2006/relationships/slideLayout" Target="../slideLayouts/slideLayout65.xml"/><Relationship Id="rId44" Type="http://schemas.openxmlformats.org/officeDocument/2006/relationships/image" Target="../media/image5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Relationship Id="rId27" Type="http://schemas.openxmlformats.org/officeDocument/2006/relationships/slideLayout" Target="../slideLayouts/slideLayout61.xml"/><Relationship Id="rId30" Type="http://schemas.openxmlformats.org/officeDocument/2006/relationships/slideLayout" Target="../slideLayouts/slideLayout64.xml"/><Relationship Id="rId35" Type="http://schemas.openxmlformats.org/officeDocument/2006/relationships/theme" Target="../theme/theme2.xml"/><Relationship Id="rId43" Type="http://schemas.openxmlformats.org/officeDocument/2006/relationships/image" Target="../media/image3.png"/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9.xml"/><Relationship Id="rId33" Type="http://schemas.openxmlformats.org/officeDocument/2006/relationships/slideLayout" Target="../slideLayouts/slideLayout67.xml"/><Relationship Id="rId38" Type="http://schemas.openxmlformats.org/officeDocument/2006/relationships/tags" Target="../tags/tag98.xml"/><Relationship Id="rId46" Type="http://schemas.openxmlformats.org/officeDocument/2006/relationships/image" Target="../media/image6.png"/><Relationship Id="rId20" Type="http://schemas.openxmlformats.org/officeDocument/2006/relationships/slideLayout" Target="../slideLayouts/slideLayout54.xml"/><Relationship Id="rId41" Type="http://schemas.openxmlformats.org/officeDocument/2006/relationships/image" Target="../media/image2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F1D9020-1940-49A2-BFA3-95584FEA93EC}"/>
              </a:ext>
            </a:extLst>
          </p:cNvPr>
          <p:cNvSpPr>
            <a:spLocks noGrp="1"/>
          </p:cNvSpPr>
          <p:nvPr>
            <p:ph type="title"/>
            <p:custDataLst>
              <p:tags r:id="rId36"/>
            </p:custDataLst>
          </p:nvPr>
        </p:nvSpPr>
        <p:spPr>
          <a:xfrm>
            <a:off x="1773388" y="1108423"/>
            <a:ext cx="8580582" cy="9663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40A15B8-FBB7-4178-991C-E12627728F18}"/>
              </a:ext>
            </a:extLst>
          </p:cNvPr>
          <p:cNvSpPr>
            <a:spLocks noGrp="1"/>
          </p:cNvSpPr>
          <p:nvPr>
            <p:ph type="body" idx="1"/>
            <p:custDataLst>
              <p:tags r:id="rId37"/>
            </p:custDataLst>
          </p:nvPr>
        </p:nvSpPr>
        <p:spPr>
          <a:xfrm>
            <a:off x="1773388" y="2265119"/>
            <a:ext cx="8580582" cy="3601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ektangel 6" descr="TagShapePrint">
            <a:extLst>
              <a:ext uri="{FF2B5EF4-FFF2-40B4-BE49-F238E27FC236}">
                <a16:creationId xmlns:a16="http://schemas.microsoft.com/office/drawing/2014/main" id="{7ACF45BF-8B57-4982-89CE-41EEE824F538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09F9FC65-7B6A-3EF7-E7B9-EE88D4E1D4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13" b="-2150"/>
          <a:stretch/>
        </p:blipFill>
        <p:spPr>
          <a:xfrm>
            <a:off x="9907071" y="8229"/>
            <a:ext cx="2284929" cy="2066591"/>
          </a:xfrm>
          <a:prstGeom prst="rect">
            <a:avLst/>
          </a:prstGeom>
        </p:spPr>
      </p:pic>
      <p:sp>
        <p:nvSpPr>
          <p:cNvPr id="19" name="Platshållare för datum 3">
            <a:extLst>
              <a:ext uri="{FF2B5EF4-FFF2-40B4-BE49-F238E27FC236}">
                <a16:creationId xmlns:a16="http://schemas.microsoft.com/office/drawing/2014/main" id="{DEDB10F2-BC24-0C08-E1F6-FE9D971731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0271" y="6356350"/>
            <a:ext cx="1111313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20" name="Platshållare för bildnummer 5">
            <a:extLst>
              <a:ext uri="{FF2B5EF4-FFF2-40B4-BE49-F238E27FC236}">
                <a16:creationId xmlns:a16="http://schemas.microsoft.com/office/drawing/2014/main" id="{BF419DB0-C061-ABA3-EEC0-B73107D81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32" y="6356350"/>
            <a:ext cx="618608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CBED154-EB9B-5040-B541-6A721BFD8FAB}" type="slidenum">
              <a:rPr lang="sv-SE" smtClean="0"/>
              <a:pPr/>
              <a:t>‹#›</a:t>
            </a:fld>
            <a:endParaRPr lang="sv-SE"/>
          </a:p>
        </p:txBody>
      </p:sp>
      <p:grpSp>
        <p:nvGrpSpPr>
          <p:cNvPr id="261" name="Grupp 260">
            <a:extLst>
              <a:ext uri="{FF2B5EF4-FFF2-40B4-BE49-F238E27FC236}">
                <a16:creationId xmlns:a16="http://schemas.microsoft.com/office/drawing/2014/main" id="{3DBDA3A9-1CA5-320F-0750-5269936FC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28000" y="6288182"/>
            <a:ext cx="4814645" cy="418374"/>
            <a:chOff x="7128000" y="6288182"/>
            <a:chExt cx="4814645" cy="418374"/>
          </a:xfrm>
        </p:grpSpPr>
        <p:grpSp>
          <p:nvGrpSpPr>
            <p:cNvPr id="260" name="Grupp 259">
              <a:extLst>
                <a:ext uri="{FF2B5EF4-FFF2-40B4-BE49-F238E27FC236}">
                  <a16:creationId xmlns:a16="http://schemas.microsoft.com/office/drawing/2014/main" id="{61D5369C-D386-F1D7-93FD-E4B0D882D9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7128000" y="6288182"/>
              <a:ext cx="3714953" cy="418374"/>
              <a:chOff x="7128000" y="6288182"/>
              <a:chExt cx="3714953" cy="418374"/>
            </a:xfrm>
          </p:grpSpPr>
          <p:pic>
            <p:nvPicPr>
              <p:cNvPr id="9" name="Bildobjekt 8">
                <a:extLst>
                  <a:ext uri="{FF2B5EF4-FFF2-40B4-BE49-F238E27FC236}">
                    <a16:creationId xmlns:a16="http://schemas.microsoft.com/office/drawing/2014/main" id="{736312CE-445F-3354-8192-D40E7294F6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193738" y="6288182"/>
                <a:ext cx="856991" cy="418374"/>
              </a:xfrm>
              <a:prstGeom prst="rect">
                <a:avLst/>
              </a:prstGeom>
            </p:spPr>
          </p:pic>
          <p:cxnSp>
            <p:nvCxnSpPr>
              <p:cNvPr id="4" name="Rak 3">
                <a:extLst>
                  <a:ext uri="{FF2B5EF4-FFF2-40B4-BE49-F238E27FC236}">
                    <a16:creationId xmlns:a16="http://schemas.microsoft.com/office/drawing/2014/main" id="{F51F6E69-2B90-E128-41D4-CB491F36E6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9279537" y="6317369"/>
                <a:ext cx="0" cy="360000"/>
              </a:xfrm>
              <a:prstGeom prst="line">
                <a:avLst/>
              </a:prstGeom>
              <a:ln w="158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" name="Bildobjekt 5">
                <a:extLst>
                  <a:ext uri="{FF2B5EF4-FFF2-40B4-BE49-F238E27FC236}">
                    <a16:creationId xmlns:a16="http://schemas.microsoft.com/office/drawing/2014/main" id="{49D554F3-88AB-0738-02CD-D7E9A0E09F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462753" y="6343703"/>
                <a:ext cx="1380200" cy="307332"/>
              </a:xfrm>
              <a:prstGeom prst="rect">
                <a:avLst/>
              </a:prstGeom>
            </p:spPr>
          </p:pic>
          <p:pic>
            <p:nvPicPr>
              <p:cNvPr id="237" name="Bildobjekt 236">
                <a:extLst>
                  <a:ext uri="{FF2B5EF4-FFF2-40B4-BE49-F238E27FC236}">
                    <a16:creationId xmlns:a16="http://schemas.microsoft.com/office/drawing/2014/main" id="{B9908BC7-10D5-FB50-8A7E-8E045966AA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28000" y="6356350"/>
                <a:ext cx="904904" cy="309271"/>
              </a:xfrm>
              <a:prstGeom prst="rect">
                <a:avLst/>
              </a:prstGeom>
            </p:spPr>
          </p:pic>
        </p:grpSp>
        <p:grpSp>
          <p:nvGrpSpPr>
            <p:cNvPr id="256" name="Grupp 255">
              <a:extLst>
                <a:ext uri="{FF2B5EF4-FFF2-40B4-BE49-F238E27FC236}">
                  <a16:creationId xmlns:a16="http://schemas.microsoft.com/office/drawing/2014/main" id="{41A243E5-65B1-6942-7336-3ED7ACB3A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10966129" y="6351745"/>
              <a:ext cx="976516" cy="299290"/>
              <a:chOff x="10944001" y="6332400"/>
              <a:chExt cx="984647" cy="301782"/>
            </a:xfrm>
          </p:grpSpPr>
          <p:pic>
            <p:nvPicPr>
              <p:cNvPr id="257" name="Bild 135">
                <a:extLst>
                  <a:ext uri="{FF2B5EF4-FFF2-40B4-BE49-F238E27FC236}">
                    <a16:creationId xmlns:a16="http://schemas.microsoft.com/office/drawing/2014/main" id="{56B6CA5D-78F3-1B77-4AB0-3945D24E69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3">
                <a:extLst>
                  <a:ext uri="{BEBA8EAE-BF5A-486C-A8C5-ECC9F3942E4B}">
                    <a14:imgProps xmlns:a14="http://schemas.microsoft.com/office/drawing/2010/main">
                      <a14:imgLayer r:embed="rId44">
                        <a14:imgEffect>
                          <a14:sharpenSoften amount="100000"/>
                        </a14:imgEffect>
                        <a14:imgEffect>
                          <a14:brightnessContrast brigh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141" t="39982" r="-6382" b="12299"/>
              <a:stretch/>
            </p:blipFill>
            <p:spPr>
              <a:xfrm>
                <a:off x="11274425" y="6453340"/>
                <a:ext cx="654223" cy="144011"/>
              </a:xfrm>
              <a:prstGeom prst="rect">
                <a:avLst/>
              </a:prstGeom>
            </p:spPr>
          </p:pic>
          <p:pic>
            <p:nvPicPr>
              <p:cNvPr id="258" name="Bild 257">
                <a:extLst>
                  <a:ext uri="{FF2B5EF4-FFF2-40B4-BE49-F238E27FC236}">
                    <a16:creationId xmlns:a16="http://schemas.microsoft.com/office/drawing/2014/main" id="{1C6CE4D4-9974-BB63-F250-AA0568C8F5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5">
                <a:extLst>
                  <a:ext uri="{96DAC541-7B7A-43D3-8B79-37D633B846F1}">
                    <asvg:svgBlip xmlns:asvg="http://schemas.microsoft.com/office/drawing/2016/SVG/main" r:embed="rId46"/>
                  </a:ext>
                </a:extLst>
              </a:blip>
              <a:srcRect r="63700"/>
              <a:stretch/>
            </p:blipFill>
            <p:spPr>
              <a:xfrm>
                <a:off x="10944001" y="6332400"/>
                <a:ext cx="336576" cy="301782"/>
              </a:xfrm>
              <a:prstGeom prst="rect">
                <a:avLst/>
              </a:prstGeom>
            </p:spPr>
          </p:pic>
          <p:pic>
            <p:nvPicPr>
              <p:cNvPr id="259" name="Bild 258">
                <a:extLst>
                  <a:ext uri="{FF2B5EF4-FFF2-40B4-BE49-F238E27FC236}">
                    <a16:creationId xmlns:a16="http://schemas.microsoft.com/office/drawing/2014/main" id="{FD542784-3F92-4D8D-5D01-2B89BEE007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5">
                <a:extLst>
                  <a:ext uri="{96DAC541-7B7A-43D3-8B79-37D633B846F1}">
                    <asvg:svgBlip xmlns:asvg="http://schemas.microsoft.com/office/drawing/2016/SVG/main" r:embed="rId46"/>
                  </a:ext>
                </a:extLst>
              </a:blip>
              <a:srcRect l="36300" b="52280"/>
              <a:stretch/>
            </p:blipFill>
            <p:spPr>
              <a:xfrm>
                <a:off x="11280576" y="6332400"/>
                <a:ext cx="590637" cy="14401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06295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56" r:id="rId2"/>
    <p:sldLayoutId id="2147483680" r:id="rId3"/>
    <p:sldLayoutId id="2147483663" r:id="rId4"/>
    <p:sldLayoutId id="2147483662" r:id="rId5"/>
    <p:sldLayoutId id="2147483664" r:id="rId6"/>
    <p:sldLayoutId id="2147483671" r:id="rId7"/>
    <p:sldLayoutId id="2147483692" r:id="rId8"/>
    <p:sldLayoutId id="2147483681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677" r:id="rId17"/>
    <p:sldLayoutId id="2147483678" r:id="rId18"/>
    <p:sldLayoutId id="2147483701" r:id="rId19"/>
    <p:sldLayoutId id="2147483700" r:id="rId20"/>
    <p:sldLayoutId id="2147483702" r:id="rId21"/>
    <p:sldLayoutId id="2147483703" r:id="rId22"/>
    <p:sldLayoutId id="2147483705" r:id="rId23"/>
    <p:sldLayoutId id="2147483704" r:id="rId24"/>
    <p:sldLayoutId id="2147483707" r:id="rId25"/>
    <p:sldLayoutId id="2147483706" r:id="rId26"/>
    <p:sldLayoutId id="2147483685" r:id="rId27"/>
    <p:sldLayoutId id="2147483682" r:id="rId28"/>
    <p:sldLayoutId id="2147483683" r:id="rId29"/>
    <p:sldLayoutId id="2147483688" r:id="rId30"/>
    <p:sldLayoutId id="2147483748" r:id="rId31"/>
    <p:sldLayoutId id="2147483749" r:id="rId32"/>
    <p:sldLayoutId id="2147483750" r:id="rId33"/>
    <p:sldLayoutId id="2147483751" r:id="rId34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F1D9020-1940-49A2-BFA3-95584FEA93EC}"/>
              </a:ext>
            </a:extLst>
          </p:cNvPr>
          <p:cNvSpPr>
            <a:spLocks noGrp="1"/>
          </p:cNvSpPr>
          <p:nvPr>
            <p:ph type="title"/>
            <p:custDataLst>
              <p:tags r:id="rId36"/>
            </p:custDataLst>
          </p:nvPr>
        </p:nvSpPr>
        <p:spPr>
          <a:xfrm>
            <a:off x="1773388" y="1108423"/>
            <a:ext cx="8580582" cy="9663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40A15B8-FBB7-4178-991C-E12627728F18}"/>
              </a:ext>
            </a:extLst>
          </p:cNvPr>
          <p:cNvSpPr>
            <a:spLocks noGrp="1"/>
          </p:cNvSpPr>
          <p:nvPr>
            <p:ph type="body" idx="1"/>
            <p:custDataLst>
              <p:tags r:id="rId37"/>
            </p:custDataLst>
          </p:nvPr>
        </p:nvSpPr>
        <p:spPr>
          <a:xfrm>
            <a:off x="1773388" y="2265119"/>
            <a:ext cx="8580582" cy="3601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ektangel 6" descr="TagShapePrint">
            <a:extLst>
              <a:ext uri="{FF2B5EF4-FFF2-40B4-BE49-F238E27FC236}">
                <a16:creationId xmlns:a16="http://schemas.microsoft.com/office/drawing/2014/main" id="{7ACF45BF-8B57-4982-89CE-41EEE824F538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09F9FC65-7B6A-3EF7-E7B9-EE88D4E1D4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13" b="-2150"/>
          <a:stretch/>
        </p:blipFill>
        <p:spPr>
          <a:xfrm>
            <a:off x="9907071" y="8229"/>
            <a:ext cx="2284929" cy="2066591"/>
          </a:xfrm>
          <a:prstGeom prst="rect">
            <a:avLst/>
          </a:prstGeom>
        </p:spPr>
      </p:pic>
      <p:sp>
        <p:nvSpPr>
          <p:cNvPr id="23" name="Platshållare för datum 3">
            <a:extLst>
              <a:ext uri="{FF2B5EF4-FFF2-40B4-BE49-F238E27FC236}">
                <a16:creationId xmlns:a16="http://schemas.microsoft.com/office/drawing/2014/main" id="{38FB4DD7-997E-C5CF-AAE5-C18D2CF81B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0271" y="6356350"/>
            <a:ext cx="1111313" cy="36512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24" name="Platshållare för bildnummer 5">
            <a:extLst>
              <a:ext uri="{FF2B5EF4-FFF2-40B4-BE49-F238E27FC236}">
                <a16:creationId xmlns:a16="http://schemas.microsoft.com/office/drawing/2014/main" id="{F19570B2-74FA-D372-6F11-23AFC9CDA6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32" y="6356350"/>
            <a:ext cx="618608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3CBED154-EB9B-5040-B541-6A721BFD8FAB}" type="slidenum">
              <a:rPr lang="sv-SE" smtClean="0"/>
              <a:pPr/>
              <a:t>‹#›</a:t>
            </a:fld>
            <a:endParaRPr lang="sv-SE"/>
          </a:p>
        </p:txBody>
      </p:sp>
      <p:grpSp>
        <p:nvGrpSpPr>
          <p:cNvPr id="48" name="Grupp 47">
            <a:extLst>
              <a:ext uri="{FF2B5EF4-FFF2-40B4-BE49-F238E27FC236}">
                <a16:creationId xmlns:a16="http://schemas.microsoft.com/office/drawing/2014/main" id="{E4F9222A-AF5D-7666-7D1E-1781F7DF4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519936" y="6288182"/>
            <a:ext cx="6422709" cy="422386"/>
            <a:chOff x="5519936" y="6288182"/>
            <a:chExt cx="6422709" cy="422386"/>
          </a:xfrm>
        </p:grpSpPr>
        <p:pic>
          <p:nvPicPr>
            <p:cNvPr id="35" name="Bildobjekt 34">
              <a:extLst>
                <a:ext uri="{FF2B5EF4-FFF2-40B4-BE49-F238E27FC236}">
                  <a16:creationId xmlns:a16="http://schemas.microsoft.com/office/drawing/2014/main" id="{314D87BF-7B49-2EE9-047D-AECCDB7322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9179" t="1076" r="1"/>
            <a:stretch/>
          </p:blipFill>
          <p:spPr>
            <a:xfrm>
              <a:off x="8183905" y="6288759"/>
              <a:ext cx="948814" cy="421809"/>
            </a:xfrm>
            <a:prstGeom prst="rect">
              <a:avLst/>
            </a:prstGeom>
          </p:spPr>
        </p:pic>
        <p:cxnSp>
          <p:nvCxnSpPr>
            <p:cNvPr id="36" name="Rak 35">
              <a:extLst>
                <a:ext uri="{FF2B5EF4-FFF2-40B4-BE49-F238E27FC236}">
                  <a16:creationId xmlns:a16="http://schemas.microsoft.com/office/drawing/2014/main" id="{518ABA9E-BC05-E921-A665-E4372D75BE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600056" y="6319663"/>
              <a:ext cx="0" cy="360000"/>
            </a:xfrm>
            <a:prstGeom prst="line">
              <a:avLst/>
            </a:prstGeom>
            <a:ln w="158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Bildobjekt 36">
              <a:extLst>
                <a:ext uri="{FF2B5EF4-FFF2-40B4-BE49-F238E27FC236}">
                  <a16:creationId xmlns:a16="http://schemas.microsoft.com/office/drawing/2014/main" id="{ACB8A3D5-11C4-3986-C748-82D82F12DE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543" t="-6858" r="-2938" b="-10698"/>
            <a:stretch/>
          </p:blipFill>
          <p:spPr>
            <a:xfrm>
              <a:off x="5519936" y="6334151"/>
              <a:ext cx="948814" cy="348198"/>
            </a:xfrm>
            <a:prstGeom prst="rect">
              <a:avLst/>
            </a:prstGeom>
            <a:effectLst/>
          </p:spPr>
        </p:pic>
        <p:pic>
          <p:nvPicPr>
            <p:cNvPr id="38" name="Bildobjekt 37">
              <a:extLst>
                <a:ext uri="{FF2B5EF4-FFF2-40B4-BE49-F238E27FC236}">
                  <a16:creationId xmlns:a16="http://schemas.microsoft.com/office/drawing/2014/main" id="{6221F6F2-F438-608F-8550-B32C87C695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49615" y="6288182"/>
              <a:ext cx="856991" cy="418374"/>
            </a:xfrm>
            <a:prstGeom prst="rect">
              <a:avLst/>
            </a:prstGeom>
          </p:spPr>
        </p:pic>
        <p:pic>
          <p:nvPicPr>
            <p:cNvPr id="39" name="Bildobjekt 38">
              <a:extLst>
                <a:ext uri="{FF2B5EF4-FFF2-40B4-BE49-F238E27FC236}">
                  <a16:creationId xmlns:a16="http://schemas.microsoft.com/office/drawing/2014/main" id="{5A71C30B-02FE-D9D5-3772-5E01863D1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779" t="1076" r="24966"/>
            <a:stretch/>
          </p:blipFill>
          <p:spPr>
            <a:xfrm>
              <a:off x="7794220" y="6288759"/>
              <a:ext cx="285061" cy="421809"/>
            </a:xfrm>
            <a:prstGeom prst="rect">
              <a:avLst/>
            </a:prstGeom>
          </p:spPr>
        </p:pic>
        <p:cxnSp>
          <p:nvCxnSpPr>
            <p:cNvPr id="40" name="Rak 39">
              <a:extLst>
                <a:ext uri="{FF2B5EF4-FFF2-40B4-BE49-F238E27FC236}">
                  <a16:creationId xmlns:a16="http://schemas.microsoft.com/office/drawing/2014/main" id="{BAF62AD3-FA93-96AF-B7A3-08B87F23B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9284060" y="6317369"/>
              <a:ext cx="0" cy="360000"/>
            </a:xfrm>
            <a:prstGeom prst="line">
              <a:avLst/>
            </a:prstGeom>
            <a:ln w="158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Bildobjekt 40">
              <a:extLst>
                <a:ext uri="{FF2B5EF4-FFF2-40B4-BE49-F238E27FC236}">
                  <a16:creationId xmlns:a16="http://schemas.microsoft.com/office/drawing/2014/main" id="{ECB7A0C8-479A-762B-41A9-6E826539D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8" r="1758"/>
            <a:stretch/>
          </p:blipFill>
          <p:spPr>
            <a:xfrm>
              <a:off x="9480376" y="6343703"/>
              <a:ext cx="1331672" cy="307332"/>
            </a:xfrm>
            <a:prstGeom prst="rect">
              <a:avLst/>
            </a:prstGeom>
          </p:spPr>
        </p:pic>
        <p:grpSp>
          <p:nvGrpSpPr>
            <p:cNvPr id="42" name="Grupp 41">
              <a:extLst>
                <a:ext uri="{FF2B5EF4-FFF2-40B4-BE49-F238E27FC236}">
                  <a16:creationId xmlns:a16="http://schemas.microsoft.com/office/drawing/2014/main" id="{7C1093FD-6FA8-B5CD-1B89-C47AD80C378A}"/>
                </a:ext>
              </a:extLst>
            </p:cNvPr>
            <p:cNvGrpSpPr/>
            <p:nvPr userDrawn="1"/>
          </p:nvGrpSpPr>
          <p:grpSpPr>
            <a:xfrm>
              <a:off x="10966129" y="6351745"/>
              <a:ext cx="976516" cy="299290"/>
              <a:chOff x="10944001" y="6332400"/>
              <a:chExt cx="984647" cy="301782"/>
            </a:xfrm>
          </p:grpSpPr>
          <p:pic>
            <p:nvPicPr>
              <p:cNvPr id="43" name="Bild 135">
                <a:extLst>
                  <a:ext uri="{FF2B5EF4-FFF2-40B4-BE49-F238E27FC236}">
                    <a16:creationId xmlns:a16="http://schemas.microsoft.com/office/drawing/2014/main" id="{A3A78F6A-D0E4-4A96-4C43-1DE7EF0CDE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4">
                <a:extLst>
                  <a:ext uri="{BEBA8EAE-BF5A-486C-A8C5-ECC9F3942E4B}">
                    <a14:imgProps xmlns:a14="http://schemas.microsoft.com/office/drawing/2010/main">
                      <a14:imgLayer r:embed="rId45">
                        <a14:imgEffect>
                          <a14:sharpenSoften amount="100000"/>
                        </a14:imgEffect>
                        <a14:imgEffect>
                          <a14:brightnessContrast brigh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141" t="39982" r="-6382" b="12299"/>
              <a:stretch/>
            </p:blipFill>
            <p:spPr>
              <a:xfrm>
                <a:off x="11274425" y="6453340"/>
                <a:ext cx="654223" cy="144011"/>
              </a:xfrm>
              <a:prstGeom prst="rect">
                <a:avLst/>
              </a:prstGeom>
            </p:spPr>
          </p:pic>
          <p:pic>
            <p:nvPicPr>
              <p:cNvPr id="44" name="Bild 43">
                <a:extLst>
                  <a:ext uri="{FF2B5EF4-FFF2-40B4-BE49-F238E27FC236}">
                    <a16:creationId xmlns:a16="http://schemas.microsoft.com/office/drawing/2014/main" id="{D4869836-303E-249C-A40C-12C2F17C99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6">
                <a:extLst>
                  <a:ext uri="{96DAC541-7B7A-43D3-8B79-37D633B846F1}">
                    <asvg:svgBlip xmlns:asvg="http://schemas.microsoft.com/office/drawing/2016/SVG/main" r:embed="rId47"/>
                  </a:ext>
                </a:extLst>
              </a:blip>
              <a:srcRect r="63700"/>
              <a:stretch/>
            </p:blipFill>
            <p:spPr>
              <a:xfrm>
                <a:off x="10944001" y="6332400"/>
                <a:ext cx="336576" cy="301782"/>
              </a:xfrm>
              <a:prstGeom prst="rect">
                <a:avLst/>
              </a:prstGeom>
            </p:spPr>
          </p:pic>
          <p:pic>
            <p:nvPicPr>
              <p:cNvPr id="45" name="Bild 44">
                <a:extLst>
                  <a:ext uri="{FF2B5EF4-FFF2-40B4-BE49-F238E27FC236}">
                    <a16:creationId xmlns:a16="http://schemas.microsoft.com/office/drawing/2014/main" id="{DCB35242-6A95-EE4F-E703-B88A73FE9B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6">
                <a:extLst>
                  <a:ext uri="{96DAC541-7B7A-43D3-8B79-37D633B846F1}">
                    <asvg:svgBlip xmlns:asvg="http://schemas.microsoft.com/office/drawing/2016/SVG/main" r:embed="rId47"/>
                  </a:ext>
                </a:extLst>
              </a:blip>
              <a:srcRect l="36300" b="52280"/>
              <a:stretch/>
            </p:blipFill>
            <p:spPr>
              <a:xfrm>
                <a:off x="11280576" y="6332400"/>
                <a:ext cx="590637" cy="14401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58162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57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  <p:sldLayoutId id="2147483731" r:id="rId23"/>
    <p:sldLayoutId id="2147483732" r:id="rId24"/>
    <p:sldLayoutId id="2147483733" r:id="rId25"/>
    <p:sldLayoutId id="2147483734" r:id="rId26"/>
    <p:sldLayoutId id="2147483735" r:id="rId27"/>
    <p:sldLayoutId id="2147483736" r:id="rId28"/>
    <p:sldLayoutId id="2147483737" r:id="rId29"/>
    <p:sldLayoutId id="2147483738" r:id="rId30"/>
    <p:sldLayoutId id="2147483752" r:id="rId31"/>
    <p:sldLayoutId id="2147483753" r:id="rId32"/>
    <p:sldLayoutId id="2147483754" r:id="rId33"/>
    <p:sldLayoutId id="2147483755" r:id="rId34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8CE763-DB27-4F55-93FD-B49ECB6C3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effectLst/>
        </p:spPr>
        <p:txBody>
          <a:bodyPr/>
          <a:lstStyle/>
          <a:p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3702B55-6E9C-44EA-A4DD-FF528ECDC9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74C0EFE-4D94-1205-5EF6-3D691D168916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47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9595D62-E5B4-F4CA-AE77-C091F99DC8CD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B557FB6E-2A4D-9E48-6A6E-D0FF343856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394" y="1602759"/>
            <a:ext cx="10469190" cy="1139725"/>
          </a:xfrm>
          <a:effectLst/>
        </p:spPr>
        <p:txBody>
          <a:bodyPr/>
          <a:lstStyle/>
          <a:p>
            <a:endParaRPr lang="sv-SE" dirty="0"/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FDC54C77-DC2B-D3EC-C746-20C6905045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2394" y="2951363"/>
            <a:ext cx="8582400" cy="585939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7679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>
            <a:extLst>
              <a:ext uri="{FF2B5EF4-FFF2-40B4-BE49-F238E27FC236}">
                <a16:creationId xmlns:a16="http://schemas.microsoft.com/office/drawing/2014/main" id="{26ABF7BB-7198-5702-F11C-679C6FE6E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00DFAE24-53E4-CAB4-BB2C-C046DBF51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C1940EB-907B-B202-4FF1-573CDCC35C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BED154-EB9B-5040-B541-6A721BFD8FAB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547775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>
            <a:extLst>
              <a:ext uri="{FF2B5EF4-FFF2-40B4-BE49-F238E27FC236}">
                <a16:creationId xmlns:a16="http://schemas.microsoft.com/office/drawing/2014/main" id="{17D5020E-C1A2-5701-6D46-F67D60414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72DF422C-6854-DF90-9AAE-D4B59AB3257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3" name="Platshållare för innehåll 12">
            <a:extLst>
              <a:ext uri="{FF2B5EF4-FFF2-40B4-BE49-F238E27FC236}">
                <a16:creationId xmlns:a16="http://schemas.microsoft.com/office/drawing/2014/main" id="{D215EAAA-D170-5699-D7B3-647B1F5700E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7533361-0C74-708B-4237-F335DDD9B5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BED154-EB9B-5040-B541-6A721BFD8FAB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994377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606E30-2783-2A8E-0716-D13B16848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F5A0136-8C4B-6795-1BFF-EB8785B460C9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8FCE4E7-0071-5B32-15E7-A44A4625E9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59ADD9A-6639-2F68-A1F1-47DA40195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6B4F8C-CEC5-4B2C-9C29-5300068510B6}" type="slidenum">
              <a:rPr lang="sv-SE" smtClean="0"/>
              <a:pPr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1088432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  <p:tag name="LAYOUT" val="Screen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901364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901364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901364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901364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901364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901364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901364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901364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901364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901364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  <p:tag name="LAYOUT" val="Screen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heme/theme1.xml><?xml version="1.0" encoding="utf-8"?>
<a:theme xmlns:a="http://schemas.openxmlformats.org/drawingml/2006/main" name="NCC-SE and MSB">
  <a:themeElements>
    <a:clrScheme name="NCC-SE">
      <a:dk1>
        <a:srgbClr val="000000"/>
      </a:dk1>
      <a:lt1>
        <a:srgbClr val="FFFFFF"/>
      </a:lt1>
      <a:dk2>
        <a:srgbClr val="062061"/>
      </a:dk2>
      <a:lt2>
        <a:srgbClr val="E4E4E4"/>
      </a:lt2>
      <a:accent1>
        <a:srgbClr val="062060"/>
      </a:accent1>
      <a:accent2>
        <a:srgbClr val="0F3299"/>
      </a:accent2>
      <a:accent3>
        <a:srgbClr val="1F85C6"/>
      </a:accent3>
      <a:accent4>
        <a:srgbClr val="2BB0EF"/>
      </a:accent4>
      <a:accent5>
        <a:srgbClr val="7F7F7F"/>
      </a:accent5>
      <a:accent6>
        <a:srgbClr val="E5E5E5"/>
      </a:accent6>
      <a:hlink>
        <a:srgbClr val="0563C1"/>
      </a:hlink>
      <a:folHlink>
        <a:srgbClr val="954F72"/>
      </a:folHlink>
    </a:clrScheme>
    <a:fontScheme name="MSB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SB Röd 100%">
      <a:srgbClr val="CC0000"/>
    </a:custClr>
    <a:custClr name="MSB Röd 80%">
      <a:srgbClr val="DB4B32"/>
    </a:custClr>
    <a:custClr name="MSB Röd 60%">
      <a:srgbClr val="E67C5E"/>
    </a:custClr>
    <a:custClr name="MSB Röd 40%">
      <a:srgbClr val="F0AB92"/>
    </a:custClr>
    <a:custClr name="MSB Röd 20%">
      <a:srgbClr val="F8D6C7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MSB Lila 100%">
      <a:srgbClr val="822757"/>
    </a:custClr>
    <a:custClr name="MSB Lila 80%">
      <a:srgbClr val="9B5279"/>
    </a:custClr>
    <a:custClr name="MSB Lila 60%">
      <a:srgbClr val="B47D9A"/>
    </a:custClr>
    <a:custClr name="MSB Lila 40%">
      <a:srgbClr val="CDA9BC"/>
    </a:custClr>
    <a:custClr name="MSB Lila 20%">
      <a:srgbClr val="E6D4DD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MSB Grå 100%">
      <a:srgbClr val="6F6E67"/>
    </a:custClr>
    <a:custClr name="MSB Grå 80%">
      <a:srgbClr val="8C8B85"/>
    </a:custClr>
    <a:custClr name="MSB Grå 60%">
      <a:srgbClr val="A9A8A4"/>
    </a:custClr>
    <a:custClr name="MSB Grå 40%">
      <a:srgbClr val="C5C5C2"/>
    </a:custClr>
    <a:custClr name="MSB Grå 20%">
      <a:srgbClr val="E2E2E1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</a:custClrLst>
  <a:extLst>
    <a:ext uri="{05A4C25C-085E-4340-85A3-A5531E510DB2}">
      <thm15:themeFamily xmlns:thm15="http://schemas.microsoft.com/office/thememl/2012/main" name="Presentation, ENG" id="{63580EBF-D1E7-4245-810E-9E1F56A1BB9A}" vid="{3C7EA014-77AB-4CD0-ACF5-E78E567AB6DC}"/>
    </a:ext>
  </a:extLst>
</a:theme>
</file>

<file path=ppt/theme/theme2.xml><?xml version="1.0" encoding="utf-8"?>
<a:theme xmlns:a="http://schemas.openxmlformats.org/drawingml/2006/main" name="NCC-SE with partners">
  <a:themeElements>
    <a:clrScheme name="NCC-SE">
      <a:dk1>
        <a:srgbClr val="000000"/>
      </a:dk1>
      <a:lt1>
        <a:srgbClr val="FFFFFF"/>
      </a:lt1>
      <a:dk2>
        <a:srgbClr val="062061"/>
      </a:dk2>
      <a:lt2>
        <a:srgbClr val="E4E4E4"/>
      </a:lt2>
      <a:accent1>
        <a:srgbClr val="062060"/>
      </a:accent1>
      <a:accent2>
        <a:srgbClr val="0F3299"/>
      </a:accent2>
      <a:accent3>
        <a:srgbClr val="1F85C6"/>
      </a:accent3>
      <a:accent4>
        <a:srgbClr val="2BB0EF"/>
      </a:accent4>
      <a:accent5>
        <a:srgbClr val="7F7F7F"/>
      </a:accent5>
      <a:accent6>
        <a:srgbClr val="E5E5E5"/>
      </a:accent6>
      <a:hlink>
        <a:srgbClr val="0563C1"/>
      </a:hlink>
      <a:folHlink>
        <a:srgbClr val="954F72"/>
      </a:folHlink>
    </a:clrScheme>
    <a:fontScheme name="MSB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SB Röd 100%">
      <a:srgbClr val="CC0000"/>
    </a:custClr>
    <a:custClr name="MSB Röd 80%">
      <a:srgbClr val="DB4B32"/>
    </a:custClr>
    <a:custClr name="MSB Röd 60%">
      <a:srgbClr val="E67C5E"/>
    </a:custClr>
    <a:custClr name="MSB Röd 40%">
      <a:srgbClr val="F0AB92"/>
    </a:custClr>
    <a:custClr name="MSB Röd 20%">
      <a:srgbClr val="F8D6C7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MSB Lila 100%">
      <a:srgbClr val="822757"/>
    </a:custClr>
    <a:custClr name="MSB Lila 80%">
      <a:srgbClr val="9B5279"/>
    </a:custClr>
    <a:custClr name="MSB Lila 60%">
      <a:srgbClr val="B47D9A"/>
    </a:custClr>
    <a:custClr name="MSB Lila 40%">
      <a:srgbClr val="CDA9BC"/>
    </a:custClr>
    <a:custClr name="MSB Lila 20%">
      <a:srgbClr val="E6D4DD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MSB Grå 100%">
      <a:srgbClr val="6F6E67"/>
    </a:custClr>
    <a:custClr name="MSB Grå 80%">
      <a:srgbClr val="8C8B85"/>
    </a:custClr>
    <a:custClr name="MSB Grå 60%">
      <a:srgbClr val="A9A8A4"/>
    </a:custClr>
    <a:custClr name="MSB Grå 40%">
      <a:srgbClr val="C5C5C2"/>
    </a:custClr>
    <a:custClr name="MSB Grå 20%">
      <a:srgbClr val="E2E2E1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</a:custClrLst>
  <a:extLst>
    <a:ext uri="{05A4C25C-085E-4340-85A3-A5531E510DB2}">
      <thm15:themeFamily xmlns:thm15="http://schemas.microsoft.com/office/thememl/2012/main" name="Presentation, ENG" id="{63580EBF-D1E7-4245-810E-9E1F56A1BB9A}" vid="{0991C05D-0960-4134-A855-7EA59032859B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560f80b-8f23-4c3a-b835-675b19fae34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6A8951857545C418E022095E1C11C13" ma:contentTypeVersion="14" ma:contentTypeDescription="Skapa ett nytt dokument." ma:contentTypeScope="" ma:versionID="4524baef7ab353d17e5a56a9cdc6ee9e">
  <xsd:schema xmlns:xsd="http://www.w3.org/2001/XMLSchema" xmlns:xs="http://www.w3.org/2001/XMLSchema" xmlns:p="http://schemas.microsoft.com/office/2006/metadata/properties" xmlns:ns3="8560f80b-8f23-4c3a-b835-675b19fae341" xmlns:ns4="4dba1c0b-6bbd-4b09-9472-75890094b342" targetNamespace="http://schemas.microsoft.com/office/2006/metadata/properties" ma:root="true" ma:fieldsID="4d4b409c83a1081566e77386896e768a" ns3:_="" ns4:_="">
    <xsd:import namespace="8560f80b-8f23-4c3a-b835-675b19fae341"/>
    <xsd:import namespace="4dba1c0b-6bbd-4b09-9472-75890094b34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60f80b-8f23-4c3a-b835-675b19fae3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ba1c0b-6bbd-4b09-9472-75890094b34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A116DE-D1F0-4CAD-91A7-1260C06E0E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8DADAD-F64F-405A-B2A8-BB470E28C085}">
  <ds:schemaRefs>
    <ds:schemaRef ds:uri="http://schemas.microsoft.com/office/2006/documentManagement/types"/>
    <ds:schemaRef ds:uri="8560f80b-8f23-4c3a-b835-675b19fae341"/>
    <ds:schemaRef ds:uri="http://www.w3.org/XML/1998/namespace"/>
    <ds:schemaRef ds:uri="4dba1c0b-6bbd-4b09-9472-75890094b342"/>
    <ds:schemaRef ds:uri="http://schemas.microsoft.com/office/2006/metadata/properti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3261F4D-E015-4E4B-8E8A-1D548527C7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60f80b-8f23-4c3a-b835-675b19fae341"/>
    <ds:schemaRef ds:uri="4dba1c0b-6bbd-4b09-9472-75890094b3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10</Words>
  <Application>Microsoft Office PowerPoint</Application>
  <PresentationFormat>Bredbild</PresentationFormat>
  <Paragraphs>5</Paragraphs>
  <Slides>5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NCC-SE and MSB</vt:lpstr>
      <vt:lpstr>NCC-SE with partners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Atena Ahmadi</dc:creator>
  <cp:lastModifiedBy>Atena Ahmadi</cp:lastModifiedBy>
  <cp:revision>3</cp:revision>
  <dcterms:created xsi:type="dcterms:W3CDTF">2024-09-17T08:31:48Z</dcterms:created>
  <dcterms:modified xsi:type="dcterms:W3CDTF">2024-09-17T09:38:55Z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Logomenu">
    <vt:bool>false</vt:bool>
  </property>
  <property fmtid="{D5CDD505-2E9C-101B-9397-08002B2CF9AE}" pid="3" name="ContentTypeId">
    <vt:lpwstr>0x010100A6A8951857545C418E022095E1C11C13</vt:lpwstr>
  </property>
  <property fmtid="{D5CDD505-2E9C-101B-9397-08002B2CF9AE}" pid="4" name="MediaServiceImageTags">
    <vt:lpwstr/>
  </property>
  <property fmtid="{D5CDD505-2E9C-101B-9397-08002B2CF9AE}" pid="5" name="MSB_SiteBusinessProcess">
    <vt:lpwstr>1;#Standard|42db7290-f92b-446b-999c-1bee6d848af0</vt:lpwstr>
  </property>
  <property fmtid="{D5CDD505-2E9C-101B-9397-08002B2CF9AE}" pid="6" name="MSB_DocumentType">
    <vt:lpwstr/>
  </property>
</Properties>
</file>