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9" r:id="rId5"/>
  </p:sldMasterIdLst>
  <p:notesMasterIdLst>
    <p:notesMasterId r:id="rId11"/>
  </p:notesMasterIdLst>
  <p:sldIdLst>
    <p:sldId id="256" r:id="rId6"/>
    <p:sldId id="379" r:id="rId7"/>
    <p:sldId id="310" r:id="rId8"/>
    <p:sldId id="381" r:id="rId9"/>
    <p:sldId id="38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CC-SE och MSB" id="{7E760907-7021-C94E-BAF4-89FF9A2F2ECC}">
          <p14:sldIdLst>
            <p14:sldId id="256"/>
            <p14:sldId id="379"/>
            <p14:sldId id="310"/>
            <p14:sldId id="381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5"/>
    <a:srgbClr val="7F7F7F"/>
    <a:srgbClr val="999999"/>
    <a:srgbClr val="2E52C1"/>
    <a:srgbClr val="003399"/>
    <a:srgbClr val="069EFF"/>
    <a:srgbClr val="FAFFFF"/>
    <a:srgbClr val="F5FFFF"/>
    <a:srgbClr val="FFFFFF"/>
    <a:srgbClr val="BF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0" autoAdjust="0"/>
    <p:restoredTop sz="96327"/>
  </p:normalViewPr>
  <p:slideViewPr>
    <p:cSldViewPr showGuides="1">
      <p:cViewPr varScale="1">
        <p:scale>
          <a:sx n="123" d="100"/>
          <a:sy n="123" d="100"/>
        </p:scale>
        <p:origin x="224" y="296"/>
      </p:cViewPr>
      <p:guideLst>
        <p:guide orient="horz" pos="3974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A2AC-8AED-9C4E-B97A-30E3E770DF57}" type="datetimeFigureOut">
              <a:rPr lang="sv-SE" smtClean="0"/>
              <a:t>2024-09-17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179A8-8F03-2040-9368-D8F50C931B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1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 bakgrundsbild, engelsk </a:t>
            </a:r>
            <a:r>
              <a:rPr lang="sv-SE"/>
              <a:t>och svensk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179A8-8F03-2040-9368-D8F50C931BC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92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Relationship Id="rId1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5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6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7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8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sv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2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2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2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sv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1" Type="http://schemas.microsoft.com/office/2007/relationships/hdphoto" Target="../media/hdphoto4.wdp"/><Relationship Id="rId5" Type="http://schemas.openxmlformats.org/officeDocument/2006/relationships/tags" Target="../tags/tag16.xml"/><Relationship Id="rId10" Type="http://schemas.openxmlformats.org/officeDocument/2006/relationships/image" Target="../media/image5.png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microsoft.com/office/2007/relationships/hdphoto" Target="../media/hdphoto6.wdp"/><Relationship Id="rId3" Type="http://schemas.openxmlformats.org/officeDocument/2006/relationships/tags" Target="../tags/tag104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slideMaster" Target="../slideMasters/slideMaster2.xml"/><Relationship Id="rId1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image" Target="../media/image29.png"/><Relationship Id="rId1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3" Type="http://schemas.openxmlformats.org/officeDocument/2006/relationships/tags" Target="../tags/tag108.xml"/><Relationship Id="rId7" Type="http://schemas.openxmlformats.org/officeDocument/2006/relationships/image" Target="../media/image28.emf"/><Relationship Id="rId12" Type="http://schemas.microsoft.com/office/2007/relationships/hdphoto" Target="../media/hdphoto7.wdp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30.png"/><Relationship Id="rId4" Type="http://schemas.openxmlformats.org/officeDocument/2006/relationships/tags" Target="../tags/tag109.xml"/><Relationship Id="rId9" Type="http://schemas.openxmlformats.org/officeDocument/2006/relationships/image" Target="../media/image2.png"/><Relationship Id="rId1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3" Type="http://schemas.openxmlformats.org/officeDocument/2006/relationships/tags" Target="../tags/tag112.xml"/><Relationship Id="rId7" Type="http://schemas.openxmlformats.org/officeDocument/2006/relationships/image" Target="../media/image28.emf"/><Relationship Id="rId12" Type="http://schemas.microsoft.com/office/2007/relationships/hdphoto" Target="../media/hdphoto8.wdp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5.png"/><Relationship Id="rId5" Type="http://schemas.openxmlformats.org/officeDocument/2006/relationships/tags" Target="../tags/tag114.xml"/><Relationship Id="rId10" Type="http://schemas.openxmlformats.org/officeDocument/2006/relationships/image" Target="../media/image30.png"/><Relationship Id="rId4" Type="http://schemas.openxmlformats.org/officeDocument/2006/relationships/tags" Target="../tags/tag113.xml"/><Relationship Id="rId9" Type="http://schemas.openxmlformats.org/officeDocument/2006/relationships/image" Target="../media/image2.png"/><Relationship Id="rId1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2.jpe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13.jpe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4.jpe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15.jpe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16.jpe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17.jpe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18.jpe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19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20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21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22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2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image" Target="../media/image24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image" Target="../media/image2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image" Target="../media/image26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image" Target="../media/image27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image" Target="../media/image9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primär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AC8EFA5-508A-6DF2-F6FC-404D35C10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BF62C4A9-23EE-06E9-60BE-521CC4F9A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56000" y="6288182"/>
            <a:ext cx="4886645" cy="418374"/>
            <a:chOff x="7056000" y="6288182"/>
            <a:chExt cx="4886645" cy="418374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54BE5457-8CF0-D0CD-567C-F8958CF31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56000" y="6288182"/>
              <a:ext cx="3790447" cy="418374"/>
              <a:chOff x="7056000" y="6288182"/>
              <a:chExt cx="3790447" cy="418374"/>
            </a:xfrm>
          </p:grpSpPr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271773D3-8B9D-0DBA-A67E-BC565A516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7828" y="6288182"/>
                <a:ext cx="948812" cy="418374"/>
              </a:xfrm>
              <a:prstGeom prst="rect">
                <a:avLst/>
              </a:prstGeom>
            </p:spPr>
          </p:pic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77FEE7F9-9ADF-D3E3-BB70-FC3F82794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Bildobjekt 36">
                <a:extLst>
                  <a:ext uri="{FF2B5EF4-FFF2-40B4-BE49-F238E27FC236}">
                    <a16:creationId xmlns:a16="http://schemas.microsoft.com/office/drawing/2014/main" id="{1DE56C38-36E4-701B-AEDB-41B2242D8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9259" y="6343703"/>
                <a:ext cx="1387188" cy="307332"/>
              </a:xfrm>
              <a:prstGeom prst="rect">
                <a:avLst/>
              </a:prstGeom>
            </p:spPr>
          </p:pic>
          <p:pic>
            <p:nvPicPr>
              <p:cNvPr id="38" name="Bildobjekt 37">
                <a:extLst>
                  <a:ext uri="{FF2B5EF4-FFF2-40B4-BE49-F238E27FC236}">
                    <a16:creationId xmlns:a16="http://schemas.microsoft.com/office/drawing/2014/main" id="{56352028-F670-61AB-49EA-394EA1838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6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483F3FAA-D02B-57A8-A2E5-6387C74BD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32" name="Bild 135">
                <a:extLst>
                  <a:ext uri="{FF2B5EF4-FFF2-40B4-BE49-F238E27FC236}">
                    <a16:creationId xmlns:a16="http://schemas.microsoft.com/office/drawing/2014/main" id="{CC91143F-04C2-D176-C70F-90D362399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33" name="Bild 32">
                <a:extLst>
                  <a:ext uri="{FF2B5EF4-FFF2-40B4-BE49-F238E27FC236}">
                    <a16:creationId xmlns:a16="http://schemas.microsoft.com/office/drawing/2014/main" id="{9F6556FD-B7C2-2203-812D-CDA5E4A59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34" name="Bild 33">
                <a:extLst>
                  <a:ext uri="{FF2B5EF4-FFF2-40B4-BE49-F238E27FC236}">
                    <a16:creationId xmlns:a16="http://schemas.microsoft.com/office/drawing/2014/main" id="{27822C2C-24BF-7A1F-E20C-02F48465F4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nergi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D7B86FA3-A9A9-B894-B33D-49EB37E2B5C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8844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inans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205C4B14-9095-BF02-5C8D-A1255513BAC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82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rskning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A350C2C3-53ED-9D44-9E15-39C11DC374BA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54681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amn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48D807BE-93C0-CEF8-A376-D5772825362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41625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jukvård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B48C962D-39C3-C1C5-A131-1426F584FDD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547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ransport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B8B4D02E-E1DC-9F96-648E-6BAE8EB4CEC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67834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tbildning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"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F4D997A8-25DD-D54B-BCDF-42DC20BD669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362861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B313406-58B7-0919-B80E-BF726A471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89D6923-D21B-3247-6B0E-0FB11BCD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47679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E26F0C2A-7D0F-D82B-4801-47EE36220B7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BC80A7EF-941B-D1E9-FD6F-10C7EEBC669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3C15B1F-186B-4256-B3A5-91A4AFE86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F751788-1B09-4BA5-0296-57C1F735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9515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konomi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FF24CC7-588E-E00B-007F-4A6FD06AA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C2F66AC-CAD1-1A51-DBE7-28D5808BC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0955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sekundär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2673B05-A492-0066-A906-EC353545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upp 28">
            <a:extLst>
              <a:ext uri="{FF2B5EF4-FFF2-40B4-BE49-F238E27FC236}">
                <a16:creationId xmlns:a16="http://schemas.microsoft.com/office/drawing/2014/main" id="{DDE8C521-F529-54C1-57A8-94488B904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56000" y="6288182"/>
            <a:ext cx="4886645" cy="418374"/>
            <a:chOff x="7056000" y="6288182"/>
            <a:chExt cx="4886645" cy="418374"/>
          </a:xfrm>
        </p:grpSpPr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02D636E7-8323-EACE-7C30-20B7FDD71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56000" y="6288182"/>
              <a:ext cx="3790447" cy="418374"/>
              <a:chOff x="7056000" y="6288182"/>
              <a:chExt cx="3790447" cy="418374"/>
            </a:xfrm>
          </p:grpSpPr>
          <p:pic>
            <p:nvPicPr>
              <p:cNvPr id="35" name="Bildobjekt 34">
                <a:extLst>
                  <a:ext uri="{FF2B5EF4-FFF2-40B4-BE49-F238E27FC236}">
                    <a16:creationId xmlns:a16="http://schemas.microsoft.com/office/drawing/2014/main" id="{E3F5EA7B-63DF-20F9-13D4-0307CADCD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7828" y="6288182"/>
                <a:ext cx="948812" cy="418374"/>
              </a:xfrm>
              <a:prstGeom prst="rect">
                <a:avLst/>
              </a:prstGeom>
            </p:spPr>
          </p:pic>
          <p:cxnSp>
            <p:nvCxnSpPr>
              <p:cNvPr id="36" name="Rak 35">
                <a:extLst>
                  <a:ext uri="{FF2B5EF4-FFF2-40B4-BE49-F238E27FC236}">
                    <a16:creationId xmlns:a16="http://schemas.microsoft.com/office/drawing/2014/main" id="{F58B9B6D-8A6F-843F-95C6-E40E3785B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Bildobjekt 36">
                <a:extLst>
                  <a:ext uri="{FF2B5EF4-FFF2-40B4-BE49-F238E27FC236}">
                    <a16:creationId xmlns:a16="http://schemas.microsoft.com/office/drawing/2014/main" id="{01762D10-4E30-35EC-61E2-51475D9522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9259" y="6343703"/>
                <a:ext cx="1387188" cy="307332"/>
              </a:xfrm>
              <a:prstGeom prst="rect">
                <a:avLst/>
              </a:prstGeom>
            </p:spPr>
          </p:pic>
          <p:pic>
            <p:nvPicPr>
              <p:cNvPr id="38" name="Bildobjekt 37">
                <a:extLst>
                  <a:ext uri="{FF2B5EF4-FFF2-40B4-BE49-F238E27FC236}">
                    <a16:creationId xmlns:a16="http://schemas.microsoft.com/office/drawing/2014/main" id="{6624391A-0983-6BAD-0800-717E26FDE5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6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BD40099B-B95B-2513-6C9D-A8AE2E26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32" name="Bild 135">
                <a:extLst>
                  <a:ext uri="{FF2B5EF4-FFF2-40B4-BE49-F238E27FC236}">
                    <a16:creationId xmlns:a16="http://schemas.microsoft.com/office/drawing/2014/main" id="{1B48A2BD-0668-E6C9-59F9-267C85AB3F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33" name="Bild 32">
                <a:extLst>
                  <a:ext uri="{FF2B5EF4-FFF2-40B4-BE49-F238E27FC236}">
                    <a16:creationId xmlns:a16="http://schemas.microsoft.com/office/drawing/2014/main" id="{EAD01ACB-89AF-C662-E4B4-4551F3D6A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34" name="Bild 33">
                <a:extLst>
                  <a:ext uri="{FF2B5EF4-FFF2-40B4-BE49-F238E27FC236}">
                    <a16:creationId xmlns:a16="http://schemas.microsoft.com/office/drawing/2014/main" id="{57E678F7-F74A-256C-E844-A1E2898BD7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25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nergi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" y="0"/>
            <a:ext cx="12192000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94B0A6A7-44BB-8614-2A61-0A2F47855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99D0CAF-8F66-853A-0B68-9A07EEEE4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00115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inans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65064C-6E53-48E5-BE32-7F0592ED0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1829572-0888-ED1C-305B-FB27AEC00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38050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rskning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F836407-A853-5633-2AF2-EA9A21E0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474EF4C4-3A53-0164-9E69-B4C32E5A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97337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amn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48BA45CC-779D-4576-61A0-93194E8BB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E6FA27D2-5B62-5CE4-D905-26723E87F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43104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jukvård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EB57D84-E1EE-23B2-D84F-D5EA23AEB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576C1F82-08AF-F3AE-7334-96CB6844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50784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ransport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6DBF055-3474-5515-5D0C-6E75B2165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357232-C64B-CCEC-343D-D602AAE1D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34548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tbildning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25B64BA-3BF6-2A8A-2136-1816DDB13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3DCCCD9-D0FD-31DA-5695-DB66AB5E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80642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kgrunds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03E36E6-676B-7B4D-36F2-59EACEEF86AC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1" y="0"/>
            <a:ext cx="12192000" cy="6169767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22CA826-0128-3BD2-D59A-289078A9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FB7ED4D3-6081-904D-AD81-6D53F56FB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2583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kgrundsbild nätverk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0420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E60F016-768F-1228-35F0-0B5C7DAED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263A7FCA-9DE8-1DA9-FD73-5A4193D39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29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kgrundsbild nätverk våg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CF11933-1DA6-51B7-0E3D-B8CE6640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42D6F80C-1488-3323-5045-6019CB70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49755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alterna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5BDBDBD2-68DC-2BF0-A0EF-18D0D22E052A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142383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5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CF9FC1B8-EE07-DF69-FE89-EEA13A6B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56000" y="6288182"/>
            <a:ext cx="4886645" cy="418374"/>
            <a:chOff x="7056000" y="6288182"/>
            <a:chExt cx="4886645" cy="418374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A0C7CD00-46D8-FA72-EEC2-30AAA2608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56000" y="6288182"/>
              <a:ext cx="3790447" cy="418374"/>
              <a:chOff x="7056000" y="6288182"/>
              <a:chExt cx="3790447" cy="418374"/>
            </a:xfrm>
          </p:grpSpPr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FBFF498B-3FB3-DEAA-1EF2-A70BB9884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7828" y="6288182"/>
                <a:ext cx="948812" cy="418374"/>
              </a:xfrm>
              <a:prstGeom prst="rect">
                <a:avLst/>
              </a:prstGeom>
            </p:spPr>
          </p:pic>
          <p:cxnSp>
            <p:nvCxnSpPr>
              <p:cNvPr id="37" name="Rak 36">
                <a:extLst>
                  <a:ext uri="{FF2B5EF4-FFF2-40B4-BE49-F238E27FC236}">
                    <a16:creationId xmlns:a16="http://schemas.microsoft.com/office/drawing/2014/main" id="{9F70AF33-E248-DAE4-560F-3CD662062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Bildobjekt 37">
                <a:extLst>
                  <a:ext uri="{FF2B5EF4-FFF2-40B4-BE49-F238E27FC236}">
                    <a16:creationId xmlns:a16="http://schemas.microsoft.com/office/drawing/2014/main" id="{775DE052-4E84-C7DC-B605-583DF48B8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9259" y="6343703"/>
                <a:ext cx="1387188" cy="307332"/>
              </a:xfrm>
              <a:prstGeom prst="rect">
                <a:avLst/>
              </a:prstGeom>
            </p:spPr>
          </p:pic>
          <p:pic>
            <p:nvPicPr>
              <p:cNvPr id="39" name="Bildobjekt 38">
                <a:extLst>
                  <a:ext uri="{FF2B5EF4-FFF2-40B4-BE49-F238E27FC236}">
                    <a16:creationId xmlns:a16="http://schemas.microsoft.com/office/drawing/2014/main" id="{849C7EAD-1EBD-4F59-06FF-F98D30EC77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6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3F61E549-B1B7-7179-3510-0230EAA41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33" name="Bild 135">
                <a:extLst>
                  <a:ext uri="{FF2B5EF4-FFF2-40B4-BE49-F238E27FC236}">
                    <a16:creationId xmlns:a16="http://schemas.microsoft.com/office/drawing/2014/main" id="{3EDEBA71-B6B1-0568-281E-07DC2C3AEF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screen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34" name="Bild 33">
                <a:extLst>
                  <a:ext uri="{FF2B5EF4-FFF2-40B4-BE49-F238E27FC236}">
                    <a16:creationId xmlns:a16="http://schemas.microsoft.com/office/drawing/2014/main" id="{A1558A9D-E8CA-32F5-E197-7CD5A5CDC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35" name="Bild 34">
                <a:extLst>
                  <a:ext uri="{FF2B5EF4-FFF2-40B4-BE49-F238E27FC236}">
                    <a16:creationId xmlns:a16="http://schemas.microsoft.com/office/drawing/2014/main" id="{30E1A874-FC4D-B2EC-E753-02A592633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85870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kgrundsbild glob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A4E6AF-65F4-BE90-472D-C3819D71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E8B6437-F06E-D44A-F9A1-B1DB7371A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2C00B05-89A5-1B01-3945-500A5E3CE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265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 och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FE0ADEB-7B58-123D-BF8B-2086BF5E9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02634C19-62A8-7C39-6C28-748C97A35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76836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E5BF48E-B2E0-42F8-ED26-1EC226C93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CE994D1-EBA3-8AEF-A81E-B416785E0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9215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 och rubrik (utan mö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7B1AF25-5EDC-1DF3-B8F7-13C05FD795C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320A7A4-7548-BCD1-2F47-EA0F477DD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1D422BD-2F29-5E63-FE15-0F1438EB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8932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(utan mö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DD55C-B83F-02CA-917B-51120C45FFB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277A8CD-37B6-28D9-3FBF-80E0AB2EE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AF57BAA-9E2F-B987-CF1E-AF9521675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23271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primär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6103346-B672-A82B-F871-EFDC8F07F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709EDA6A-709C-87FC-5F9E-432660BA8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90000" y="6288182"/>
            <a:ext cx="6452645" cy="422386"/>
            <a:chOff x="5490000" y="6288182"/>
            <a:chExt cx="6452645" cy="422386"/>
          </a:xfrm>
        </p:grpSpPr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CE910D5C-22DA-BCCB-E600-5FB7B471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62" name="Rak 61">
              <a:extLst>
                <a:ext uri="{FF2B5EF4-FFF2-40B4-BE49-F238E27FC236}">
                  <a16:creationId xmlns:a16="http://schemas.microsoft.com/office/drawing/2014/main" id="{36FA2680-1035-8391-8588-1AC264E30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570120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713C0701-2ED7-0566-6008-8347BB5F2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543" t="-6858" r="-2938" b="-10698"/>
            <a:stretch/>
          </p:blipFill>
          <p:spPr>
            <a:xfrm>
              <a:off x="5490000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35D2B066-8BA0-7E11-E7DA-985912934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705" y="6288182"/>
              <a:ext cx="948812" cy="418374"/>
            </a:xfrm>
            <a:prstGeom prst="rect">
              <a:avLst/>
            </a:prstGeom>
          </p:spPr>
        </p:pic>
        <p:pic>
          <p:nvPicPr>
            <p:cNvPr id="65" name="Bildobjekt 64">
              <a:extLst>
                <a:ext uri="{FF2B5EF4-FFF2-40B4-BE49-F238E27FC236}">
                  <a16:creationId xmlns:a16="http://schemas.microsoft.com/office/drawing/2014/main" id="{EAE0519E-BE74-122F-124F-BF9BF6CCB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044EBF35-28A9-031C-CB17-97EF6F9C5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Bildobjekt 66">
              <a:extLst>
                <a:ext uri="{FF2B5EF4-FFF2-40B4-BE49-F238E27FC236}">
                  <a16:creationId xmlns:a16="http://schemas.microsoft.com/office/drawing/2014/main" id="{392A6072-7C17-4480-09AE-1C1AF581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9259" y="6343703"/>
              <a:ext cx="1331672" cy="307332"/>
            </a:xfrm>
            <a:prstGeom prst="rect">
              <a:avLst/>
            </a:prstGeom>
          </p:spPr>
        </p:pic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04D5D32A-1C0D-04B6-19EF-256706BE46EF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69" name="Bild 135">
                <a:extLst>
                  <a:ext uri="{FF2B5EF4-FFF2-40B4-BE49-F238E27FC236}">
                    <a16:creationId xmlns:a16="http://schemas.microsoft.com/office/drawing/2014/main" id="{D6D36FF7-263C-4EAE-5FDA-8AEA42703D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 cstate="screen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70" name="Bild 69">
                <a:extLst>
                  <a:ext uri="{FF2B5EF4-FFF2-40B4-BE49-F238E27FC236}">
                    <a16:creationId xmlns:a16="http://schemas.microsoft.com/office/drawing/2014/main" id="{F541B94D-518E-931B-76D3-D43E04238E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71" name="Bild 70">
                <a:extLst>
                  <a:ext uri="{FF2B5EF4-FFF2-40B4-BE49-F238E27FC236}">
                    <a16:creationId xmlns:a16="http://schemas.microsoft.com/office/drawing/2014/main" id="{70371248-85E2-5911-A67D-AC2B800BE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04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(sekundär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2673B05-A492-0066-A906-EC353545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95F81BD5-3073-1899-7B83-2B4AB70A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90000" y="6288182"/>
            <a:ext cx="6452645" cy="422386"/>
            <a:chOff x="5490000" y="6288182"/>
            <a:chExt cx="6452645" cy="422386"/>
          </a:xfrm>
        </p:grpSpPr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B1CB2FD8-3FC3-330B-B519-1833B69C7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62" name="Rak 61">
              <a:extLst>
                <a:ext uri="{FF2B5EF4-FFF2-40B4-BE49-F238E27FC236}">
                  <a16:creationId xmlns:a16="http://schemas.microsoft.com/office/drawing/2014/main" id="{917F02C6-9E9D-A83F-1B9F-5F40D13035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570120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4F71A625-D87F-66EC-D51C-F4DE1D8F8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543" t="-6858" r="-2938" b="-10698"/>
            <a:stretch/>
          </p:blipFill>
          <p:spPr>
            <a:xfrm>
              <a:off x="5490000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B3A88E06-087E-2452-820C-137CA6B90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705" y="6288182"/>
              <a:ext cx="948812" cy="418374"/>
            </a:xfrm>
            <a:prstGeom prst="rect">
              <a:avLst/>
            </a:prstGeom>
          </p:spPr>
        </p:pic>
        <p:pic>
          <p:nvPicPr>
            <p:cNvPr id="65" name="Bildobjekt 64">
              <a:extLst>
                <a:ext uri="{FF2B5EF4-FFF2-40B4-BE49-F238E27FC236}">
                  <a16:creationId xmlns:a16="http://schemas.microsoft.com/office/drawing/2014/main" id="{691E4423-8832-6C1E-5078-F0735BD1B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84CFB4C4-BD7F-30A7-6F96-BEBE91905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Bildobjekt 66">
              <a:extLst>
                <a:ext uri="{FF2B5EF4-FFF2-40B4-BE49-F238E27FC236}">
                  <a16:creationId xmlns:a16="http://schemas.microsoft.com/office/drawing/2014/main" id="{EF9055F4-08B8-68F3-5E88-D0F7F6DEC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9259" y="6343703"/>
              <a:ext cx="1331672" cy="307332"/>
            </a:xfrm>
            <a:prstGeom prst="rect">
              <a:avLst/>
            </a:prstGeom>
          </p:spPr>
        </p:pic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A565AECE-C433-CA46-1FF2-AF42233371F0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69" name="Bild 135">
                <a:extLst>
                  <a:ext uri="{FF2B5EF4-FFF2-40B4-BE49-F238E27FC236}">
                    <a16:creationId xmlns:a16="http://schemas.microsoft.com/office/drawing/2014/main" id="{0441D03C-F10F-3F06-FBC5-077BED4C0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70" name="Bild 69">
                <a:extLst>
                  <a:ext uri="{FF2B5EF4-FFF2-40B4-BE49-F238E27FC236}">
                    <a16:creationId xmlns:a16="http://schemas.microsoft.com/office/drawing/2014/main" id="{95FAEFE7-34D5-8A61-1F03-6BB40B23A2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71" name="Bild 70">
                <a:extLst>
                  <a:ext uri="{FF2B5EF4-FFF2-40B4-BE49-F238E27FC236}">
                    <a16:creationId xmlns:a16="http://schemas.microsoft.com/office/drawing/2014/main" id="{08C694A0-B517-A92C-DF33-03CA008F2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50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alterna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5BDBDBD2-68DC-2BF0-A0EF-18D0D22E052A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142383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5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C64CC2A-71C1-8392-9019-B131D19D3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90000" y="6288182"/>
            <a:ext cx="6452645" cy="422386"/>
            <a:chOff x="5490000" y="6288182"/>
            <a:chExt cx="6452645" cy="422386"/>
          </a:xfrm>
        </p:grpSpPr>
        <p:pic>
          <p:nvPicPr>
            <p:cNvPr id="50" name="Bildobjekt 49">
              <a:extLst>
                <a:ext uri="{FF2B5EF4-FFF2-40B4-BE49-F238E27FC236}">
                  <a16:creationId xmlns:a16="http://schemas.microsoft.com/office/drawing/2014/main" id="{7BC936B2-6588-2634-7A9D-0D49FD697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51" name="Rak 50">
              <a:extLst>
                <a:ext uri="{FF2B5EF4-FFF2-40B4-BE49-F238E27FC236}">
                  <a16:creationId xmlns:a16="http://schemas.microsoft.com/office/drawing/2014/main" id="{2CC35526-B519-6D13-9C93-9178C427F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570120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Bildobjekt 51">
              <a:extLst>
                <a:ext uri="{FF2B5EF4-FFF2-40B4-BE49-F238E27FC236}">
                  <a16:creationId xmlns:a16="http://schemas.microsoft.com/office/drawing/2014/main" id="{8364D3A3-EB47-5C36-FB56-8A17965BA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543" t="-6858" r="-2938" b="-10698"/>
            <a:stretch/>
          </p:blipFill>
          <p:spPr>
            <a:xfrm>
              <a:off x="5490000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53" name="Bildobjekt 52">
              <a:extLst>
                <a:ext uri="{FF2B5EF4-FFF2-40B4-BE49-F238E27FC236}">
                  <a16:creationId xmlns:a16="http://schemas.microsoft.com/office/drawing/2014/main" id="{98125E90-1FED-E471-7CE5-F067EE110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705" y="6288182"/>
              <a:ext cx="948812" cy="418374"/>
            </a:xfrm>
            <a:prstGeom prst="rect">
              <a:avLst/>
            </a:prstGeom>
          </p:spPr>
        </p:pic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EF12DEAD-2ED0-5C92-E8A3-C178C9FB0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55" name="Rak 54">
              <a:extLst>
                <a:ext uri="{FF2B5EF4-FFF2-40B4-BE49-F238E27FC236}">
                  <a16:creationId xmlns:a16="http://schemas.microsoft.com/office/drawing/2014/main" id="{80909C3C-4979-7E13-CB9A-3985D34BE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4A7CDF89-8A5E-34A7-CCD9-72481E1EB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9259" y="6343703"/>
              <a:ext cx="1331672" cy="307332"/>
            </a:xfrm>
            <a:prstGeom prst="rect">
              <a:avLst/>
            </a:prstGeom>
          </p:spPr>
        </p:pic>
        <p:grpSp>
          <p:nvGrpSpPr>
            <p:cNvPr id="57" name="Grupp 56">
              <a:extLst>
                <a:ext uri="{FF2B5EF4-FFF2-40B4-BE49-F238E27FC236}">
                  <a16:creationId xmlns:a16="http://schemas.microsoft.com/office/drawing/2014/main" id="{A6C71B9E-1095-C09C-E3B9-E6AAA5D40464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58" name="Bild 135">
                <a:extLst>
                  <a:ext uri="{FF2B5EF4-FFF2-40B4-BE49-F238E27FC236}">
                    <a16:creationId xmlns:a16="http://schemas.microsoft.com/office/drawing/2014/main" id="{A355DDAA-160A-BF06-48B0-9190CBF82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59" name="Bild 58">
                <a:extLst>
                  <a:ext uri="{FF2B5EF4-FFF2-40B4-BE49-F238E27FC236}">
                    <a16:creationId xmlns:a16="http://schemas.microsoft.com/office/drawing/2014/main" id="{5B9C2985-E8AD-7548-5C64-AB4EF8D2D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60" name="Bild 59">
                <a:extLst>
                  <a:ext uri="{FF2B5EF4-FFF2-40B4-BE49-F238E27FC236}">
                    <a16:creationId xmlns:a16="http://schemas.microsoft.com/office/drawing/2014/main" id="{3A90AF25-D166-762D-23E2-38B02C9F49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82314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77603A-BD2B-B675-B601-B2C88970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6796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4821F6-0EBB-72F5-2505-5E8508C27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56F78B1-A8AC-6CD3-135B-CB951688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6F240E4-7F30-1893-7FC3-CACA2E56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70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77603A-BD2B-B675-B601-B2C88970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6CC66C-BF25-A61F-A993-0EF3A825C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441EA74C-731C-EFC6-C280-EEC9FB7B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40079A-92FC-AF53-D57F-187675BB0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3526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5306646" cy="6857999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987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-SE logga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5" descr="NCC-SE logotyp">
            <a:extLst>
              <a:ext uri="{FF2B5EF4-FFF2-40B4-BE49-F238E27FC236}">
                <a16:creationId xmlns:a16="http://schemas.microsoft.com/office/drawing/2014/main" id="{3AE9329C-9AC3-9ED4-8199-DBC5DFCA2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38" t="-209188" r="-21967" b="-209188"/>
          <a:stretch/>
        </p:blipFill>
        <p:spPr>
          <a:xfrm>
            <a:off x="0" y="0"/>
            <a:ext cx="5317996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731190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konomi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35E0C8BE-8127-9E69-0772-705103946D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83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909004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nergi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29D1FD9B-EEE4-AE77-EF4F-18FC5B266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5456167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inans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B16FB365-797B-024F-A691-E662423B24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9310721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rskning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075544FD-A358-AE3C-C96D-41351C7ECC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5461405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amn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59B5BBB7-AA51-E1D0-03C8-FFB65B65B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421041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jukvård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A1724DBE-0BE0-DE7F-A659-FB6129032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1447069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ransport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B114EEB4-AE52-E0F3-D208-4267647D0A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03804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4821F6-0EBB-72F5-2505-5E8508C27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F923556-E29A-A7F3-D869-2871227B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73FCB52F-FC87-812D-5B3B-48B9E41FA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tbildning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6D64CB04-3456-447A-DE32-070FB72D2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"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939760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C2E8825-905D-DC1F-CDC3-556EF07B1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5C558D0-32F3-3F3E-F46E-E29466D8B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8753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E26F0C2A-7D0F-D82B-4801-47EE36220B7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BC80A7EF-941B-D1E9-FD6F-10C7EEBC669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10AD23A-AC33-97BE-44C0-B3A238203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400A744-3171-4527-5DD6-3B2A8E2D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39732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konomi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9689F4A-4467-A9B1-0E40-A2FE7B848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FB5D5A8-4187-24FF-F776-8A0E34C05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01207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nergi med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" y="0"/>
            <a:ext cx="12192000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E548396-390B-AE67-DAFF-C24DDBE4B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1139F34-8954-8F37-E041-73797F90E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88432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inans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372145C-D701-2050-C5E0-DBE9F135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EF522B-5BCB-46DF-462A-D847A589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68410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rskning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CC777C0-D0E6-8EAC-5CED-FDC8645B6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37C8A7F-A1FD-14AB-EDB8-61CC9BF38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56657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amn och textruta vänst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780460D-79E4-F97A-8E26-37D77A7A6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273E11C-60E1-B40E-A635-46AF8362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43633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jukvård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620CC66-86EE-D1E7-5D9D-BA45AFF2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1FA9D5D-BE5B-272E-920A-6E0FCF95C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238807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ransport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EF54A4F-9818-19E4-FBD0-4EAA8CAC4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8638EDC-8E67-A91E-469A-47DF71618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1739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6CC66C-BF25-A61F-A993-0EF3A825C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196F366-FA79-1CE8-11EB-B7FE52B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76CEA6A2-B231-B7DF-8529-5DB1B0512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tbildning och textruta hög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8F9F090-3517-E039-B56E-343782C0B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DDB0CD1-665B-78C4-3C63-C97DCB44C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95349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kgrunds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03E36E6-676B-7B4D-36F2-59EACEEF86AC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1" y="0"/>
            <a:ext cx="12192000" cy="6169767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BEF9365-94BE-E7E6-DEE1-20DD853F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82FFF04-C11E-1A59-E20C-F206E30C6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271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bild nätverk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0420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1CF0C0-FA70-6E4F-1DDB-B3DC9353C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0E8F8BF-2900-7198-721C-0E744EAFA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66174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bild nätverk våg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08D3798-A4CA-A5AE-CC84-AE6F3C6BF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09A6BF9-9A90-6D3B-2D18-8F8AA258F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8620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sbild glob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A4E6AF-65F4-BE90-472D-C3819D71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369FD91-6B63-7E8E-E3ED-80B8F64A9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AD8C2BA-FBED-8155-3EE7-403097DFF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150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 och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F326A-0FEB-F58F-3DCF-59C3EF123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E16D4A6-4E61-11C8-A43F-FDB7CB7A6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240419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5F0782-51CE-4900-B4D9-10EE01086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74CAF3-F3F4-A6EB-9774-05BDA28AA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7165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je och rubrik utan (mö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7B1AF25-5EDC-1DF3-B8F7-13C05FD795C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A61907-15EB-7A28-D35B-E0B27635F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C7183B-A73B-9561-0149-98041C29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751767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(utan mö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DD55C-B83F-02CA-917B-51120C45FFB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A56573-28CF-79AB-1D28-24FF4EFB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A366B1-E7CC-97BF-3C54-E850D49AF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68B05B-F7F3-EE8D-1135-7181D8669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534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1"/>
            <a:ext cx="5317996" cy="6857999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FCF0410F-A8D6-C42B-FB7A-11B30FF02E4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-SE logga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 descr="NCC-SE logotyp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38" t="-209188" r="-21967" b="-209188"/>
          <a:stretch/>
        </p:blipFill>
        <p:spPr>
          <a:xfrm>
            <a:off x="0" y="0"/>
            <a:ext cx="531799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609E392F-9B01-F7A7-2AA3-25E9A985DF0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5093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konomi me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83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D487A5E3-1555-E8CC-1ED6-CF32EA67DE5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9069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2.png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image" Target="../media/image7.sv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image" Target="../media/image2.png"/><Relationship Id="rId47" Type="http://schemas.openxmlformats.org/officeDocument/2006/relationships/image" Target="../media/image7.svg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tags" Target="../tags/tag100.xml"/><Relationship Id="rId40" Type="http://schemas.openxmlformats.org/officeDocument/2006/relationships/image" Target="../media/image28.emf"/><Relationship Id="rId45" Type="http://schemas.microsoft.com/office/2007/relationships/hdphoto" Target="../media/hdphoto4.wdp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ags" Target="../tags/tag9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43" Type="http://schemas.openxmlformats.org/officeDocument/2006/relationships/image" Target="../media/image30.png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tags" Target="../tags/tag101.xml"/><Relationship Id="rId46" Type="http://schemas.openxmlformats.org/officeDocument/2006/relationships/image" Target="../media/image6.png"/><Relationship Id="rId20" Type="http://schemas.openxmlformats.org/officeDocument/2006/relationships/slideLayout" Target="../slideLayouts/slideLayout54.xml"/><Relationship Id="rId41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9F9FC65-7B6A-3EF7-E7B9-EE88D4E1D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3" b="-2150"/>
          <a:stretch/>
        </p:blipFill>
        <p:spPr>
          <a:xfrm>
            <a:off x="9907071" y="8229"/>
            <a:ext cx="2284929" cy="2066591"/>
          </a:xfrm>
          <a:prstGeom prst="rect">
            <a:avLst/>
          </a:prstGeom>
        </p:spPr>
      </p:pic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DEDB10F2-BC24-0C08-E1F6-FE9D9717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BF419DB0-C061-ABA3-EEC0-B73107D8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61" name="Grupp 260">
            <a:extLst>
              <a:ext uri="{FF2B5EF4-FFF2-40B4-BE49-F238E27FC236}">
                <a16:creationId xmlns:a16="http://schemas.microsoft.com/office/drawing/2014/main" id="{3DBDA3A9-1CA5-320F-0750-5269936FC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56000" y="6288182"/>
            <a:ext cx="4886645" cy="418374"/>
            <a:chOff x="7056000" y="6288182"/>
            <a:chExt cx="4886645" cy="418374"/>
          </a:xfrm>
        </p:grpSpPr>
        <p:grpSp>
          <p:nvGrpSpPr>
            <p:cNvPr id="260" name="Grupp 259">
              <a:extLst>
                <a:ext uri="{FF2B5EF4-FFF2-40B4-BE49-F238E27FC236}">
                  <a16:creationId xmlns:a16="http://schemas.microsoft.com/office/drawing/2014/main" id="{61D5369C-D386-F1D7-93FD-E4B0D882D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56000" y="6288182"/>
              <a:ext cx="3790447" cy="418374"/>
              <a:chOff x="7056000" y="6288182"/>
              <a:chExt cx="3790447" cy="41837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736312CE-445F-3354-8192-D40E7294F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47828" y="6288182"/>
                <a:ext cx="948812" cy="418374"/>
              </a:xfrm>
              <a:prstGeom prst="rect">
                <a:avLst/>
              </a:prstGeom>
            </p:spPr>
          </p:pic>
          <p:cxnSp>
            <p:nvCxnSpPr>
              <p:cNvPr id="4" name="Rak 3">
                <a:extLst>
                  <a:ext uri="{FF2B5EF4-FFF2-40B4-BE49-F238E27FC236}">
                    <a16:creationId xmlns:a16="http://schemas.microsoft.com/office/drawing/2014/main" id="{F51F6E69-2B90-E128-41D4-CB491F36E6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49D554F3-88AB-0738-02CD-D7E9A0E09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9259" y="6343703"/>
                <a:ext cx="1387188" cy="307332"/>
              </a:xfrm>
              <a:prstGeom prst="rect">
                <a:avLst/>
              </a:prstGeom>
            </p:spPr>
          </p:pic>
          <p:pic>
            <p:nvPicPr>
              <p:cNvPr id="237" name="Bildobjekt 236">
                <a:extLst>
                  <a:ext uri="{FF2B5EF4-FFF2-40B4-BE49-F238E27FC236}">
                    <a16:creationId xmlns:a16="http://schemas.microsoft.com/office/drawing/2014/main" id="{B9908BC7-10D5-FB50-8A7E-8E045966A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6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256" name="Grupp 255">
              <a:extLst>
                <a:ext uri="{FF2B5EF4-FFF2-40B4-BE49-F238E27FC236}">
                  <a16:creationId xmlns:a16="http://schemas.microsoft.com/office/drawing/2014/main" id="{41A243E5-65B1-6942-7336-3ED7ACB3A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257" name="Bild 135">
                <a:extLst>
                  <a:ext uri="{FF2B5EF4-FFF2-40B4-BE49-F238E27FC236}">
                    <a16:creationId xmlns:a16="http://schemas.microsoft.com/office/drawing/2014/main" id="{56B6CA5D-78F3-1B77-4AB0-3945D24E6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3" cstate="screen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258" name="Bild 257">
                <a:extLst>
                  <a:ext uri="{FF2B5EF4-FFF2-40B4-BE49-F238E27FC236}">
                    <a16:creationId xmlns:a16="http://schemas.microsoft.com/office/drawing/2014/main" id="{1C6CE4D4-9974-BB63-F250-AA0568C8F5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259" name="Bild 258">
                <a:extLst>
                  <a:ext uri="{FF2B5EF4-FFF2-40B4-BE49-F238E27FC236}">
                    <a16:creationId xmlns:a16="http://schemas.microsoft.com/office/drawing/2014/main" id="{FD542784-3F92-4D8D-5D01-2B89BEE00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80" r:id="rId3"/>
    <p:sldLayoutId id="2147483663" r:id="rId4"/>
    <p:sldLayoutId id="2147483662" r:id="rId5"/>
    <p:sldLayoutId id="2147483664" r:id="rId6"/>
    <p:sldLayoutId id="2147483671" r:id="rId7"/>
    <p:sldLayoutId id="2147483692" r:id="rId8"/>
    <p:sldLayoutId id="2147483681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77" r:id="rId17"/>
    <p:sldLayoutId id="2147483678" r:id="rId18"/>
    <p:sldLayoutId id="2147483701" r:id="rId19"/>
    <p:sldLayoutId id="2147483700" r:id="rId20"/>
    <p:sldLayoutId id="2147483702" r:id="rId21"/>
    <p:sldLayoutId id="2147483703" r:id="rId22"/>
    <p:sldLayoutId id="2147483705" r:id="rId23"/>
    <p:sldLayoutId id="2147483704" r:id="rId24"/>
    <p:sldLayoutId id="2147483707" r:id="rId25"/>
    <p:sldLayoutId id="2147483706" r:id="rId26"/>
    <p:sldLayoutId id="2147483685" r:id="rId27"/>
    <p:sldLayoutId id="2147483682" r:id="rId28"/>
    <p:sldLayoutId id="2147483683" r:id="rId29"/>
    <p:sldLayoutId id="2147483688" r:id="rId30"/>
    <p:sldLayoutId id="2147483748" r:id="rId31"/>
    <p:sldLayoutId id="2147483749" r:id="rId32"/>
    <p:sldLayoutId id="2147483750" r:id="rId33"/>
    <p:sldLayoutId id="2147483751" r:id="rId3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9F9FC65-7B6A-3EF7-E7B9-EE88D4E1D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3" b="-2150"/>
          <a:stretch/>
        </p:blipFill>
        <p:spPr>
          <a:xfrm>
            <a:off x="9907071" y="8229"/>
            <a:ext cx="2284929" cy="2066591"/>
          </a:xfrm>
          <a:prstGeom prst="rect">
            <a:avLst/>
          </a:prstGeom>
        </p:spPr>
      </p:pic>
      <p:sp>
        <p:nvSpPr>
          <p:cNvPr id="23" name="Platshållare för datum 3">
            <a:extLst>
              <a:ext uri="{FF2B5EF4-FFF2-40B4-BE49-F238E27FC236}">
                <a16:creationId xmlns:a16="http://schemas.microsoft.com/office/drawing/2014/main" id="{38FB4DD7-997E-C5CF-AAE5-C18D2CF81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24" name="Platshållare för bildnummer 5">
            <a:extLst>
              <a:ext uri="{FF2B5EF4-FFF2-40B4-BE49-F238E27FC236}">
                <a16:creationId xmlns:a16="http://schemas.microsoft.com/office/drawing/2014/main" id="{F19570B2-74FA-D372-6F11-23AFC9C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E4F9222A-AF5D-7666-7D1E-1781F7DF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90000" y="6288182"/>
            <a:ext cx="6452645" cy="422386"/>
            <a:chOff x="5490000" y="6288182"/>
            <a:chExt cx="6452645" cy="422386"/>
          </a:xfrm>
        </p:grpSpPr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14D87BF-7B49-2EE9-047D-AECCDB732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518ABA9E-BC05-E921-A665-E4372D75B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570120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ACB8A3D5-11C4-3986-C748-82D82F12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543" t="-6858" r="-2938" b="-10698"/>
            <a:stretch/>
          </p:blipFill>
          <p:spPr>
            <a:xfrm>
              <a:off x="5490000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6221F6F2-F438-608F-8550-B32C87C69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705" y="6288182"/>
              <a:ext cx="948812" cy="418374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5A71C30B-02FE-D9D5-3772-5E01863D1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BAF62AD3-FA93-96AF-B7A3-08B87F2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ECB7A0C8-479A-762B-41A9-6E826539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9259" y="6343703"/>
              <a:ext cx="1331672" cy="307332"/>
            </a:xfrm>
            <a:prstGeom prst="rect">
              <a:avLst/>
            </a:prstGeom>
          </p:spPr>
        </p:pic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7C1093FD-6FA8-B5CD-1B89-C47AD80C378A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43" name="Bild 135">
                <a:extLst>
                  <a:ext uri="{FF2B5EF4-FFF2-40B4-BE49-F238E27FC236}">
                    <a16:creationId xmlns:a16="http://schemas.microsoft.com/office/drawing/2014/main" id="{A3A78F6A-D0E4-4A96-4C43-1DE7EF0CDE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4" cstate="screen">
                <a:extLst>
                  <a:ext uri="{BEBA8EAE-BF5A-486C-A8C5-ECC9F3942E4B}">
                    <a14:imgProps xmlns:a14="http://schemas.microsoft.com/office/drawing/2010/main">
                      <a14:imgLayer r:embed="rId45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9840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44" name="Bild 43">
                <a:extLst>
                  <a:ext uri="{FF2B5EF4-FFF2-40B4-BE49-F238E27FC236}">
                    <a16:creationId xmlns:a16="http://schemas.microsoft.com/office/drawing/2014/main" id="{D4869836-303E-249C-A40C-12C2F17C9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45" name="Bild 44">
                <a:extLst>
                  <a:ext uri="{FF2B5EF4-FFF2-40B4-BE49-F238E27FC236}">
                    <a16:creationId xmlns:a16="http://schemas.microsoft.com/office/drawing/2014/main" id="{DCB35242-6A95-EE4F-E703-B88A73FE9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816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57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52" r:id="rId31"/>
    <p:sldLayoutId id="2147483753" r:id="rId32"/>
    <p:sldLayoutId id="2147483754" r:id="rId33"/>
    <p:sldLayoutId id="2147483755" r:id="rId3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4C0EFE-4D94-1205-5EF6-3D691D16891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595D62-E5B4-F4CA-AE77-C091F99DC8C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557FB6E-2A4D-9E48-6A6E-D0FF3438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94" y="1602759"/>
            <a:ext cx="10469190" cy="1139725"/>
          </a:xfrm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FDC54C77-DC2B-D3EC-C746-20C69050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94" y="2951363"/>
            <a:ext cx="8582400" cy="585939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7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26ABF7BB-7198-5702-F11C-679C6FE6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0DFAE24-53E4-CAB4-BB2C-C046DBF5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1940EB-907B-B202-4FF1-573CDCC3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ED154-EB9B-5040-B541-6A721BFD8FA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4777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17D5020E-C1A2-5701-6D46-F67D6041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2DF422C-6854-DF90-9AAE-D4B59AB32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215EAAA-D170-5699-D7B3-647B1F5700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33361-0C74-708B-4237-F335DDD9B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ED154-EB9B-5040-B541-6A721BFD8FA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9437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06E30-2783-2A8E-0716-D13B16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5A0136-8C4B-6795-1BFF-EB8785B460C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FCE4E7-0071-5B32-15E7-A44A4625E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9ADD9A-6639-2F68-A1F1-47DA4019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6B4F8C-CEC5-4B2C-9C29-5300068510B6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0884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heme/theme1.xml><?xml version="1.0" encoding="utf-8"?>
<a:theme xmlns:a="http://schemas.openxmlformats.org/drawingml/2006/main" name="NCC-SE och MSB">
  <a:themeElements>
    <a:clrScheme name="NCC-SE">
      <a:dk1>
        <a:srgbClr val="000000"/>
      </a:dk1>
      <a:lt1>
        <a:srgbClr val="FFFFFF"/>
      </a:lt1>
      <a:dk2>
        <a:srgbClr val="062061"/>
      </a:dk2>
      <a:lt2>
        <a:srgbClr val="E4E4E4"/>
      </a:lt2>
      <a:accent1>
        <a:srgbClr val="062060"/>
      </a:accent1>
      <a:accent2>
        <a:srgbClr val="0F3299"/>
      </a:accent2>
      <a:accent3>
        <a:srgbClr val="1F85C6"/>
      </a:accent3>
      <a:accent4>
        <a:srgbClr val="2BB0EF"/>
      </a:accent4>
      <a:accent5>
        <a:srgbClr val="7F7F7F"/>
      </a:accent5>
      <a:accent6>
        <a:srgbClr val="E5E5E5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NCC-SE_SV_240620" id="{2C2191BF-F646-48FE-BE6D-71632A0DA904}" vid="{CC7F360B-F740-406D-B9EF-5D996D5F35E9}"/>
    </a:ext>
  </a:extLst>
</a:theme>
</file>

<file path=ppt/theme/theme2.xml><?xml version="1.0" encoding="utf-8"?>
<a:theme xmlns:a="http://schemas.openxmlformats.org/drawingml/2006/main" name="NCC-SE med partners">
  <a:themeElements>
    <a:clrScheme name="NCC-SE">
      <a:dk1>
        <a:srgbClr val="000000"/>
      </a:dk1>
      <a:lt1>
        <a:srgbClr val="FFFFFF"/>
      </a:lt1>
      <a:dk2>
        <a:srgbClr val="062061"/>
      </a:dk2>
      <a:lt2>
        <a:srgbClr val="E4E4E4"/>
      </a:lt2>
      <a:accent1>
        <a:srgbClr val="062060"/>
      </a:accent1>
      <a:accent2>
        <a:srgbClr val="0F3299"/>
      </a:accent2>
      <a:accent3>
        <a:srgbClr val="1F85C6"/>
      </a:accent3>
      <a:accent4>
        <a:srgbClr val="2BB0EF"/>
      </a:accent4>
      <a:accent5>
        <a:srgbClr val="7F7F7F"/>
      </a:accent5>
      <a:accent6>
        <a:srgbClr val="E5E5E5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NCC-SE_SV_240620" id="{2C2191BF-F646-48FE-BE6D-71632A0DA904}" vid="{E2372989-6C2C-4532-BA48-C40B3B71B9E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40ca4b-6e9a-4d96-ad67-18f7c06785bf">
      <Value>1</Value>
    </TaxCatchAll>
    <MSB_RecordId xmlns="5440ca4b-6e9a-4d96-ad67-18f7c06785bf" xsi:nil="true"/>
    <f88597bb9d564d41a07fbba523ea0deb xmlns="5440ca4b-6e9a-4d96-ad67-18f7c06785bf">
      <Terms xmlns="http://schemas.microsoft.com/office/infopath/2007/PartnerControls"/>
    </f88597bb9d564d41a07fbba523ea0deb>
    <h0cd7981696e4ca39970f55c2e8eee02 xmlns="5440ca4b-6e9a-4d96-ad67-18f7c06785b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h0cd7981696e4ca39970f55c2e8eee02>
    <msbLabel xmlns="09080109-f6cd-4eba-a2ee-73217fe696ed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E514C88050015C4EAE2D4368199CC76F" ma:contentTypeVersion="14" ma:contentTypeDescription="Skapa ett nytt dokument." ma:contentTypeScope="" ma:versionID="3fc4ed749d9e7cf2bff17d32b9918ae1">
  <xsd:schema xmlns:xsd="http://www.w3.org/2001/XMLSchema" xmlns:xs="http://www.w3.org/2001/XMLSchema" xmlns:p="http://schemas.microsoft.com/office/2006/metadata/properties" xmlns:ns2="09080109-f6cd-4eba-a2ee-73217fe696ed" xmlns:ns3="5440ca4b-6e9a-4d96-ad67-18f7c06785bf" targetNamespace="http://schemas.microsoft.com/office/2006/metadata/properties" ma:root="true" ma:fieldsID="b8c1a6484ef13801b48183003411c254" ns2:_="" ns3:_="">
    <xsd:import namespace="09080109-f6cd-4eba-a2ee-73217fe696ed"/>
    <xsd:import namespace="5440ca4b-6e9a-4d96-ad67-18f7c06785bf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h0cd7981696e4ca39970f55c2e8eee02" minOccurs="0"/>
                <xsd:element ref="ns3:TaxCatchAll" minOccurs="0"/>
                <xsd:element ref="ns3:TaxCatchAllLabel" minOccurs="0"/>
                <xsd:element ref="ns3:f88597bb9d564d41a07fbba523ea0deb" minOccurs="0"/>
                <xsd:element ref="ns3:MSB_Record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d3e7ada0-6c1f-4283-8d0a-99e74d3e6bf0}" ma:internalName="msbLabel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0ca4b-6e9a-4d96-ad67-18f7c06785bf" elementFormDefault="qualified">
    <xsd:import namespace="http://schemas.microsoft.com/office/2006/documentManagement/types"/>
    <xsd:import namespace="http://schemas.microsoft.com/office/infopath/2007/PartnerControls"/>
    <xsd:element name="h0cd7981696e4ca39970f55c2e8eee02" ma:index="9" nillable="true" ma:taxonomy="true" ma:internalName="h0cd7981696e4ca39970f55c2e8eee02" ma:taxonomyFieldName="MSB_SiteBusinessProcess" ma:displayName="Handlingsslag" ma:default="1;#Standard|42db7290-f92b-446b-999c-1bee6d848af0" ma:fieldId="{10cd7981-696e-4ca3-9970-f55c2e8eee02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92bcd46d-d368-496e-bacf-354834351522}" ma:internalName="TaxCatchAll" ma:showField="CatchAllData" ma:web="5440ca4b-6e9a-4d96-ad67-18f7c0678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92bcd46d-d368-496e-bacf-354834351522}" ma:internalName="TaxCatchAllLabel" ma:readOnly="true" ma:showField="CatchAllDataLabel" ma:web="5440ca4b-6e9a-4d96-ad67-18f7c0678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88597bb9d564d41a07fbba523ea0deb" ma:index="13" nillable="true" ma:taxonomy="true" ma:internalName="f88597bb9d564d41a07fbba523ea0deb" ma:taxonomyFieldName="MSB_DocumentType" ma:displayName="Handlingstyp" ma:fieldId="{f88597bb-9d56-4d41-a07f-bba523ea0deb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116DE-D1F0-4CAD-91A7-1260C06E0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DADAD-F64F-405A-B2A8-BB470E28C085}">
  <ds:schemaRefs>
    <ds:schemaRef ds:uri="http://schemas.microsoft.com/office/2006/documentManagement/types"/>
    <ds:schemaRef ds:uri="http://www.w3.org/XML/1998/namespace"/>
    <ds:schemaRef ds:uri="1d358615-c749-462e-b141-ebbf7cdbce9a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950a28-eb4a-4f43-b9f9-45c02166cf8c"/>
    <ds:schemaRef ds:uri="http://purl.org/dc/dcmitype/"/>
    <ds:schemaRef ds:uri="5440ca4b-6e9a-4d96-ad67-18f7c06785bf"/>
    <ds:schemaRef ds:uri="09080109-f6cd-4eba-a2ee-73217fe696ed"/>
  </ds:schemaRefs>
</ds:datastoreItem>
</file>

<file path=customXml/itemProps3.xml><?xml version="1.0" encoding="utf-8"?>
<ds:datastoreItem xmlns:ds="http://schemas.openxmlformats.org/officeDocument/2006/customXml" ds:itemID="{78A992B7-40BA-429D-929F-AC27C1F64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5440ca4b-6e9a-4d96-ad67-18f7c0678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NCC-SE och MSB</Template>
  <TotalTime>0</TotalTime>
  <Words>10</Words>
  <Application>Microsoft Macintosh PowerPoint</Application>
  <PresentationFormat>Widescreen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NCC-SE och MSB</vt:lpstr>
      <vt:lpstr>NCC-SE med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Mattias Norell</dc:creator>
  <cp:lastModifiedBy>Mattias Norell</cp:lastModifiedBy>
  <cp:revision>1</cp:revision>
  <dcterms:created xsi:type="dcterms:W3CDTF">2024-09-17T08:18:10Z</dcterms:created>
  <dcterms:modified xsi:type="dcterms:W3CDTF">2024-09-17T08:18:43Z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false</vt:bool>
  </property>
  <property fmtid="{D5CDD505-2E9C-101B-9397-08002B2CF9AE}" pid="3" name="ContentTypeId">
    <vt:lpwstr>0x0101008239AB5D3D2647B580F011DA2F3561110100E514C88050015C4EAE2D4368199CC76F</vt:lpwstr>
  </property>
  <property fmtid="{D5CDD505-2E9C-101B-9397-08002B2CF9AE}" pid="4" name="MediaServiceImageTags">
    <vt:lpwstr/>
  </property>
  <property fmtid="{D5CDD505-2E9C-101B-9397-08002B2CF9AE}" pid="5" name="MSB_SiteBusinessProcess">
    <vt:lpwstr>1;#Standard|42db7290-f92b-446b-999c-1bee6d848af0</vt:lpwstr>
  </property>
  <property fmtid="{D5CDD505-2E9C-101B-9397-08002B2CF9AE}" pid="6" name="MSB_DocumentType">
    <vt:lpwstr/>
  </property>
</Properties>
</file>